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622" r:id="rId2"/>
    <p:sldId id="964" r:id="rId3"/>
    <p:sldId id="564" r:id="rId4"/>
    <p:sldId id="528" r:id="rId5"/>
  </p:sldIdLst>
  <p:sldSz cx="9144000" cy="6858000" type="screen4x3"/>
  <p:notesSz cx="9945688" cy="6858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0" pos="226" userDrawn="1">
          <p15:clr>
            <a:srgbClr val="A4A3A4"/>
          </p15:clr>
        </p15:guide>
        <p15:guide id="12" pos="5488" userDrawn="1">
          <p15:clr>
            <a:srgbClr val="A4A3A4"/>
          </p15:clr>
        </p15:guide>
        <p15:guide id="13" orient="horz" pos="618" userDrawn="1">
          <p15:clr>
            <a:srgbClr val="A4A3A4"/>
          </p15:clr>
        </p15:guide>
        <p15:guide id="14" orient="horz" pos="4020" userDrawn="1">
          <p15:clr>
            <a:srgbClr val="A4A3A4"/>
          </p15:clr>
        </p15:guide>
        <p15:guide id="15" orient="horz" pos="187" userDrawn="1">
          <p15:clr>
            <a:srgbClr val="A4A3A4"/>
          </p15:clr>
        </p15:guide>
        <p15:guide id="16" orient="horz" pos="890" userDrawn="1">
          <p15:clr>
            <a:srgbClr val="A4A3A4"/>
          </p15:clr>
        </p15:guide>
        <p15:guide id="17" pos="2948" userDrawn="1">
          <p15:clr>
            <a:srgbClr val="A4A3A4"/>
          </p15:clr>
        </p15:guide>
        <p15:guide id="18" orient="horz" pos="10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313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DL" initials="ADDL" lastIdx="12" clrIdx="0">
    <p:extLst>
      <p:ext uri="{19B8F6BF-5375-455C-9EA6-DF929625EA0E}">
        <p15:presenceInfo xmlns:p15="http://schemas.microsoft.com/office/powerpoint/2012/main" userId="ADDL" providerId="None"/>
      </p:ext>
    </p:extLst>
  </p:cmAuthor>
  <p:cmAuthor id="2" name="Tumova, Jana (CZ - Prague)" initials="TJ(-P" lastIdx="7" clrIdx="1">
    <p:extLst>
      <p:ext uri="{19B8F6BF-5375-455C-9EA6-DF929625EA0E}">
        <p15:presenceInfo xmlns:p15="http://schemas.microsoft.com/office/powerpoint/2012/main" userId="S-1-5-21-2094927150-201071529-617630493-10009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FFCD00"/>
    <a:srgbClr val="ED8B00"/>
    <a:srgbClr val="DB291C"/>
    <a:srgbClr val="FF9900"/>
    <a:srgbClr val="C00000"/>
    <a:srgbClr val="3C8A2E"/>
    <a:srgbClr val="DCDCDC"/>
    <a:srgbClr val="B4B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984" autoAdjust="0"/>
  </p:normalViewPr>
  <p:slideViewPr>
    <p:cSldViewPr snapToGrid="0" showGuides="1">
      <p:cViewPr varScale="1">
        <p:scale>
          <a:sx n="53" d="100"/>
          <a:sy n="53" d="100"/>
        </p:scale>
        <p:origin x="1612" y="268"/>
      </p:cViewPr>
      <p:guideLst>
        <p:guide pos="226"/>
        <p:guide pos="5488"/>
        <p:guide orient="horz" pos="618"/>
        <p:guide orient="horz" pos="4020"/>
        <p:guide orient="horz" pos="187"/>
        <p:guide orient="horz" pos="890"/>
        <p:guide pos="2948"/>
        <p:guide orient="horz" pos="1049"/>
      </p:guideLst>
    </p:cSldViewPr>
  </p:slideViewPr>
  <p:outlineViewPr>
    <p:cViewPr>
      <p:scale>
        <a:sx n="33" d="100"/>
        <a:sy n="33" d="100"/>
      </p:scale>
      <p:origin x="0" y="-59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2" d="100"/>
          <a:sy n="72" d="100"/>
        </p:scale>
        <p:origin x="1722" y="66"/>
      </p:cViewPr>
      <p:guideLst>
        <p:guide orient="horz" pos="2160"/>
        <p:guide pos="31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deněk Horáček" userId="7df1426e7bef227a" providerId="LiveId" clId="{ACDDA5C4-0484-4FE1-8136-8D53AA84030D}"/>
    <pc:docChg chg="modSld">
      <pc:chgData name="Zdeněk Horáček" userId="7df1426e7bef227a" providerId="LiveId" clId="{ACDDA5C4-0484-4FE1-8136-8D53AA84030D}" dt="2025-05-21T08:27:24.241" v="25" actId="20577"/>
      <pc:docMkLst>
        <pc:docMk/>
      </pc:docMkLst>
      <pc:sldChg chg="modSp mod">
        <pc:chgData name="Zdeněk Horáček" userId="7df1426e7bef227a" providerId="LiveId" clId="{ACDDA5C4-0484-4FE1-8136-8D53AA84030D}" dt="2025-05-21T08:27:24.241" v="25" actId="20577"/>
        <pc:sldMkLst>
          <pc:docMk/>
          <pc:sldMk cId="2217156720" sldId="964"/>
        </pc:sldMkLst>
        <pc:spChg chg="mod">
          <ac:chgData name="Zdeněk Horáček" userId="7df1426e7bef227a" providerId="LiveId" clId="{ACDDA5C4-0484-4FE1-8136-8D53AA84030D}" dt="2025-05-21T08:27:24.241" v="25" actId="20577"/>
          <ac:spMkLst>
            <pc:docMk/>
            <pc:sldMk cId="2217156720" sldId="964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4310094" cy="342528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3372" y="3"/>
            <a:ext cx="4310094" cy="342528"/>
          </a:xfrm>
          <a:prstGeom prst="rect">
            <a:avLst/>
          </a:prstGeom>
        </p:spPr>
        <p:txBody>
          <a:bodyPr vert="horz" lIns="90913" tIns="45457" rIns="90913" bIns="45457" rtlCol="0"/>
          <a:lstStyle>
            <a:lvl1pPr algn="r">
              <a:defRPr sz="1100"/>
            </a:lvl1pPr>
          </a:lstStyle>
          <a:p>
            <a:fld id="{B4AD245C-091B-44E2-BFB0-BD94217887F7}" type="datetimeFigureOut">
              <a:rPr lang="en-US" smtClean="0">
                <a:latin typeface="Arial" panose="020B0604020202020204" pitchFamily="34" charset="0"/>
              </a:rPr>
              <a:t>5/21/2025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6" y="6514410"/>
            <a:ext cx="4310094" cy="342528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l">
              <a:defRPr sz="11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3372" y="6514410"/>
            <a:ext cx="4310094" cy="342528"/>
          </a:xfrm>
          <a:prstGeom prst="rect">
            <a:avLst/>
          </a:prstGeom>
        </p:spPr>
        <p:txBody>
          <a:bodyPr vert="horz" lIns="90913" tIns="45457" rIns="90913" bIns="45457" rtlCol="0" anchor="b"/>
          <a:lstStyle>
            <a:lvl1pPr algn="r">
              <a:defRPr sz="1100"/>
            </a:lvl1pPr>
          </a:lstStyle>
          <a:p>
            <a:fld id="{9A913F39-CFF6-40F1-84D1-700840B41EAB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81318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9798" cy="34290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3593" y="1"/>
            <a:ext cx="4309798" cy="342900"/>
          </a:xfrm>
          <a:prstGeom prst="rect">
            <a:avLst/>
          </a:prstGeom>
        </p:spPr>
        <p:txBody>
          <a:bodyPr vert="horz" lIns="98478" tIns="49238" rIns="98478" bIns="49238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BA5BBE4-AEA3-489A-A28E-0C2FAF2506E3}" type="datetimeFigureOut">
              <a:rPr lang="en-US" smtClean="0"/>
              <a:pPr/>
              <a:t>5/21/2025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7550" y="512763"/>
            <a:ext cx="3430588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478" tIns="49238" rIns="98478" bIns="49238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570" y="3257551"/>
            <a:ext cx="7956550" cy="3086100"/>
          </a:xfrm>
          <a:prstGeom prst="rect">
            <a:avLst/>
          </a:prstGeom>
        </p:spPr>
        <p:txBody>
          <a:bodyPr vert="horz" lIns="98478" tIns="49238" rIns="98478" bIns="4923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513911"/>
            <a:ext cx="4309798" cy="34290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3593" y="6513911"/>
            <a:ext cx="4309798" cy="342900"/>
          </a:xfrm>
          <a:prstGeom prst="rect">
            <a:avLst/>
          </a:prstGeom>
        </p:spPr>
        <p:txBody>
          <a:bodyPr vert="horz" lIns="98478" tIns="49238" rIns="98478" bIns="49238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0F4A2C8-6C88-4E71-83EE-698B9D4FE22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7302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7836" y="9510738"/>
            <a:ext cx="2951312" cy="500657"/>
          </a:xfrm>
          <a:prstGeom prst="rect">
            <a:avLst/>
          </a:prstGeom>
        </p:spPr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239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1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7836" y="9510738"/>
            <a:ext cx="2951312" cy="500657"/>
          </a:xfrm>
          <a:prstGeom prst="rect">
            <a:avLst/>
          </a:prstGeom>
        </p:spPr>
        <p:txBody>
          <a:bodyPr/>
          <a:lstStyle/>
          <a:p>
            <a:fld id="{C0F4A2C8-6C88-4E71-83EE-698B9D4FE22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22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9" y="378000"/>
            <a:ext cx="1631802" cy="75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9392" y="727200"/>
            <a:ext cx="5400000" cy="54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4557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6985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3pPr marL="345600" indent="-172800">
              <a:buFont typeface="Verdana" panose="020B0604030504040204" pitchFamily="34" charset="0"/>
              <a:buChar char="−"/>
              <a:defRPr/>
            </a:lvl3pPr>
            <a:lvl4pPr marL="518400" indent="-172800">
              <a:buFont typeface="Verdana" panose="020B0604030504040204" pitchFamily="34" charset="0"/>
              <a:buChar char="−"/>
              <a:defRPr/>
            </a:lvl4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8109111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Aft>
                <a:spcPts val="600"/>
              </a:spcAft>
              <a:defRPr sz="1400"/>
            </a:lvl1pPr>
            <a:lvl2pPr>
              <a:spcAft>
                <a:spcPts val="600"/>
              </a:spcAft>
              <a:defRPr sz="1200"/>
            </a:lvl2pPr>
            <a:lvl3pPr>
              <a:spcAft>
                <a:spcPts val="600"/>
              </a:spcAft>
              <a:defRPr sz="1200"/>
            </a:lvl3pPr>
            <a:lvl4pPr>
              <a:spcAft>
                <a:spcPts val="600"/>
              </a:spcAft>
              <a:defRPr sz="1200"/>
            </a:lvl4pPr>
            <a:lvl5pPr>
              <a:spcAft>
                <a:spcPts val="600"/>
              </a:spcAft>
              <a:defRPr sz="12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264712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700213"/>
            <a:ext cx="8374062" cy="46789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277893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499"/>
            <a:ext cx="840200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40200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979184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4" y="1665288"/>
            <a:ext cx="3992086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4289120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979185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7999" y="1665288"/>
            <a:ext cx="3979763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31036312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8195933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6708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78000" y="1700213"/>
            <a:ext cx="267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86475" y="1705968"/>
            <a:ext cx="268789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3" y="1851441"/>
            <a:ext cx="265543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345600" indent="-17145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8000" y="1851441"/>
            <a:ext cx="267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345600" indent="-17145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095999" y="1851441"/>
            <a:ext cx="2678365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345600" indent="-17145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735867472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6236" y="1700213"/>
            <a:ext cx="1800000" cy="10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76236" y="2899875"/>
            <a:ext cx="1800000" cy="10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376236" y="4099537"/>
            <a:ext cx="1800000" cy="10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76236" y="5299199"/>
            <a:ext cx="1800000" cy="108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2319454" y="2896827"/>
            <a:ext cx="6428546" cy="10830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2319454" y="1695641"/>
            <a:ext cx="6428546" cy="1084572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319454" y="4096489"/>
            <a:ext cx="6428546" cy="10830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</p:nvPr>
        </p:nvSpPr>
        <p:spPr>
          <a:xfrm>
            <a:off x="2319454" y="5296151"/>
            <a:ext cx="6428546" cy="10830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02115856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_long CV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sz="quarter" idx="14"/>
          </p:nvPr>
        </p:nvSpPr>
        <p:spPr>
          <a:xfrm>
            <a:off x="376236" y="1827213"/>
            <a:ext cx="1620000" cy="972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7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4972090" y="1827213"/>
            <a:ext cx="1620000" cy="972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663600" y="1827213"/>
            <a:ext cx="2084400" cy="9694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2072964" y="1827213"/>
            <a:ext cx="2085569" cy="972000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376236" y="2957885"/>
            <a:ext cx="3782297" cy="3421314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</p:nvPr>
        </p:nvSpPr>
        <p:spPr>
          <a:xfrm>
            <a:off x="4972090" y="2957885"/>
            <a:ext cx="3775910" cy="3421314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78000" y="1707173"/>
            <a:ext cx="3780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4972090" y="1707173"/>
            <a:ext cx="3780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529584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noProof="0" dirty="0">
              <a:solidFill>
                <a:schemeClr val="bg1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78000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68064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78000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68064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12612" y="1880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97420" y="1880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12612" y="4256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97420" y="4256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70504324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352865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5870386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307946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Let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2160104" y="2531165"/>
            <a:ext cx="6590196" cy="38505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000"/>
            </a:lvl1pPr>
            <a:lvl2pPr>
              <a:defRPr sz="1000"/>
            </a:lvl2pPr>
            <a:lvl3pPr marL="345600" indent="-172800">
              <a:buFont typeface="Verdana" panose="020B0604030504040204" pitchFamily="34" charset="0"/>
              <a:buChar char="−"/>
              <a:defRPr sz="1000"/>
            </a:lvl3pPr>
            <a:lvl4pPr marL="518400" indent="-172800">
              <a:buFont typeface="Verdana" panose="020B0604030504040204" pitchFamily="34" charset="0"/>
              <a:buChar char="−"/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6770300" y="384350"/>
            <a:ext cx="1980000" cy="1855267"/>
          </a:xfrm>
        </p:spPr>
        <p:txBody>
          <a:bodyPr/>
          <a:lstStyle>
            <a:lvl1pPr>
              <a:spcAft>
                <a:spcPts val="0"/>
              </a:spcAft>
              <a:defRPr sz="700"/>
            </a:lvl1pPr>
            <a:lvl2pPr>
              <a:spcAft>
                <a:spcPts val="0"/>
              </a:spcAft>
              <a:defRPr sz="700"/>
            </a:lvl2pPr>
            <a:lvl3pPr>
              <a:spcAft>
                <a:spcPts val="0"/>
              </a:spcAft>
              <a:defRPr sz="700"/>
            </a:lvl3pPr>
            <a:lvl4pPr>
              <a:spcAft>
                <a:spcPts val="0"/>
              </a:spcAft>
              <a:defRPr sz="700"/>
            </a:lvl4pPr>
            <a:lvl5pPr>
              <a:spcAft>
                <a:spcPts val="0"/>
              </a:spcAft>
              <a:defRPr sz="7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77991" y="2531165"/>
            <a:ext cx="1620000" cy="3850587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550155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with side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2197768" y="1665288"/>
            <a:ext cx="6552531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6238" y="1742956"/>
            <a:ext cx="1629024" cy="4636242"/>
          </a:xfrm>
        </p:spPr>
        <p:txBody>
          <a:bodyPr/>
          <a:lstStyle>
            <a:lvl1pPr>
              <a:defRPr sz="1400" i="1">
                <a:solidFill>
                  <a:schemeClr val="accent3"/>
                </a:solidFill>
              </a:defRPr>
            </a:lvl1pPr>
            <a:lvl2pPr>
              <a:defRPr sz="1400" i="1">
                <a:solidFill>
                  <a:schemeClr val="accent3"/>
                </a:solidFill>
              </a:defRPr>
            </a:lvl2pPr>
            <a:lvl3pPr>
              <a:defRPr sz="1400" i="1">
                <a:solidFill>
                  <a:schemeClr val="accent3"/>
                </a:solidFill>
              </a:defRPr>
            </a:lvl3pPr>
            <a:lvl4pPr>
              <a:defRPr sz="1400" i="1">
                <a:solidFill>
                  <a:schemeClr val="accent3"/>
                </a:solidFill>
              </a:defRPr>
            </a:lvl4pPr>
            <a:lvl5pPr>
              <a:defRPr sz="1400" i="1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659782"/>
            <a:ext cx="2005262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998724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with side callout CV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6238" y="1742956"/>
            <a:ext cx="1629024" cy="4636242"/>
          </a:xfrm>
        </p:spPr>
        <p:txBody>
          <a:bodyPr/>
          <a:lstStyle>
            <a:lvl1pPr>
              <a:defRPr sz="1400" i="1">
                <a:solidFill>
                  <a:schemeClr val="accent3"/>
                </a:solidFill>
              </a:defRPr>
            </a:lvl1pPr>
            <a:lvl2pPr>
              <a:defRPr sz="1400" i="1">
                <a:solidFill>
                  <a:schemeClr val="accent3"/>
                </a:solidFill>
              </a:defRPr>
            </a:lvl2pPr>
            <a:lvl3pPr>
              <a:defRPr sz="1400" i="1">
                <a:solidFill>
                  <a:schemeClr val="accent3"/>
                </a:solidFill>
              </a:defRPr>
            </a:lvl3pPr>
            <a:lvl4pPr>
              <a:defRPr sz="1400" i="1">
                <a:solidFill>
                  <a:schemeClr val="accent3"/>
                </a:solidFill>
              </a:defRPr>
            </a:lvl4pPr>
            <a:lvl5pPr>
              <a:defRPr sz="1400" i="1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2197768" y="1665288"/>
            <a:ext cx="1440000" cy="864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659782"/>
            <a:ext cx="2005262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2197768" y="2777340"/>
            <a:ext cx="3060000" cy="3601857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3734858" y="1665631"/>
            <a:ext cx="1522910" cy="863657"/>
          </a:xfrm>
        </p:spPr>
        <p:txBody>
          <a:bodyPr/>
          <a:lstStyle>
            <a:lvl1pPr>
              <a:defRPr sz="1000" b="1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8"/>
          </p:nvPr>
        </p:nvSpPr>
        <p:spPr>
          <a:xfrm>
            <a:off x="5688000" y="1659782"/>
            <a:ext cx="1440000" cy="869506"/>
          </a:xfrm>
        </p:spPr>
        <p:txBody>
          <a:bodyPr/>
          <a:lstStyle/>
          <a:p>
            <a:r>
              <a:rPr lang="en-US"/>
              <a:t>Click icon to add picture</a:t>
            </a:r>
            <a:endParaRPr lang="cs-CZ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7225760" y="1659782"/>
            <a:ext cx="1522239" cy="869506"/>
          </a:xfrm>
        </p:spPr>
        <p:txBody>
          <a:bodyPr/>
          <a:lstStyle>
            <a:lvl1pPr>
              <a:defRPr sz="1000" b="1"/>
            </a:lvl1pPr>
            <a:lvl2pPr marL="0" indent="0">
              <a:buNone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688000" y="2777340"/>
            <a:ext cx="3060000" cy="3601857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79874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d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9" y="2886340"/>
            <a:ext cx="1631802" cy="756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4211955"/>
            <a:ext cx="6396702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18307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49200" y="1666800"/>
            <a:ext cx="6718936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defRPr lang="en-US" sz="1200" smtClean="0">
                <a:solidFill>
                  <a:schemeClr val="tx1"/>
                </a:solidFill>
              </a:defRPr>
            </a:lvl1pPr>
            <a:lvl2pPr>
              <a:buClrTx/>
              <a:defRPr lang="en-US" sz="1100" smtClean="0">
                <a:solidFill>
                  <a:schemeClr val="tx1"/>
                </a:solidFill>
              </a:defRPr>
            </a:lvl2pPr>
            <a:lvl3pPr marL="357188" indent="-176213">
              <a:buClrTx/>
              <a:buFont typeface="Verdana" panose="020B0604030504040204" pitchFamily="34" charset="0"/>
              <a:buChar char="−"/>
              <a:tabLst/>
              <a:defRPr lang="en-US" sz="1100" smtClean="0">
                <a:solidFill>
                  <a:schemeClr val="tx1"/>
                </a:solidFill>
              </a:defRPr>
            </a:lvl3pPr>
            <a:lvl4pPr marL="622300" indent="-176213">
              <a:buClrTx/>
              <a:tabLst/>
              <a:defRPr lang="en-US" sz="1100" smtClean="0">
                <a:solidFill>
                  <a:schemeClr val="tx1"/>
                </a:solidFill>
              </a:defRPr>
            </a:lvl4pPr>
            <a:lvl5pPr marL="622300" indent="-176213">
              <a:buClrTx/>
              <a:tabLst/>
              <a:defRPr lang="en-US" sz="1100" dirty="0" smtClean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7169434" y="1677131"/>
            <a:ext cx="1987250" cy="0"/>
          </a:xfrm>
          <a:prstGeom prst="line">
            <a:avLst/>
          </a:prstGeom>
          <a:noFill/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280147" y="1710641"/>
            <a:ext cx="1638300" cy="2676525"/>
          </a:xfrm>
        </p:spPr>
        <p:txBody>
          <a:bodyPr/>
          <a:lstStyle>
            <a:lvl1pPr marL="0" indent="0">
              <a:buNone/>
              <a:defRPr sz="1400" i="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5988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1233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3"/>
            <a:ext cx="6970268" cy="4681538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/>
            </a:lvl1pPr>
            <a:lvl2pPr>
              <a:tabLst>
                <a:tab pos="6729413" algn="r"/>
              </a:tabLst>
              <a:defRPr/>
            </a:lvl2pPr>
            <a:lvl3pPr>
              <a:tabLst>
                <a:tab pos="6729413" algn="r"/>
              </a:tabLst>
              <a:defRPr/>
            </a:lvl3pPr>
            <a:lvl4pPr>
              <a:tabLst>
                <a:tab pos="6729413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999" y="295683"/>
            <a:ext cx="8365413" cy="11290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02466839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4813"/>
            <a:ext cx="1633731" cy="307849"/>
          </a:xfrm>
          <a:prstGeom prst="rect">
            <a:avLst/>
          </a:prstGeom>
        </p:spPr>
      </p:pic>
      <p:sp>
        <p:nvSpPr>
          <p:cNvPr id="23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00882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95422" y="1700213"/>
            <a:ext cx="3960000" cy="4420800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  <a:p>
            <a:pPr lvl="6"/>
            <a:r>
              <a:rPr lang="en-US" dirty="0"/>
              <a:t>Sixth level</a:t>
            </a:r>
          </a:p>
          <a:p>
            <a:pPr lvl="7"/>
            <a:r>
              <a:rPr lang="en-US" dirty="0"/>
              <a:t>Seventh level</a:t>
            </a:r>
          </a:p>
          <a:p>
            <a:pPr lvl="8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3994383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700213"/>
            <a:ext cx="3989454" cy="3857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0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598898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91079" y="2051999"/>
            <a:ext cx="8359221" cy="4069013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5999" y="1700213"/>
            <a:ext cx="8352001" cy="35718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6864652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43" y="352743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4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174240" y="1560053"/>
            <a:ext cx="6718936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defRPr lang="en-US" sz="1200" smtClean="0">
                <a:solidFill>
                  <a:schemeClr val="tx1"/>
                </a:solidFill>
              </a:defRPr>
            </a:lvl1pPr>
            <a:lvl2pPr>
              <a:buClrTx/>
              <a:defRPr lang="en-US" sz="1200" smtClean="0">
                <a:solidFill>
                  <a:schemeClr val="tx1"/>
                </a:solidFill>
              </a:defRPr>
            </a:lvl2pPr>
            <a:lvl3pPr marL="357188" indent="-176213">
              <a:buClrTx/>
              <a:buFont typeface="Verdana" panose="020B0604030504040204" pitchFamily="34" charset="0"/>
              <a:buChar char="−"/>
              <a:tabLst/>
              <a:defRPr lang="en-US" sz="1200" smtClean="0">
                <a:solidFill>
                  <a:schemeClr val="tx1"/>
                </a:solidFill>
              </a:defRPr>
            </a:lvl3pPr>
            <a:lvl4pPr marL="622300" indent="-176213">
              <a:buClrTx/>
              <a:tabLst/>
              <a:defRPr lang="en-US" sz="1200" smtClean="0">
                <a:solidFill>
                  <a:schemeClr val="tx1"/>
                </a:solidFill>
              </a:defRPr>
            </a:lvl4pPr>
            <a:lvl5pPr marL="622300" indent="-176213">
              <a:buClrTx/>
              <a:tabLst/>
              <a:defRPr lang="en-US" sz="1200" dirty="0" smtClean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1487247"/>
            <a:ext cx="1987250" cy="0"/>
          </a:xfrm>
          <a:prstGeom prst="line">
            <a:avLst/>
          </a:prstGeom>
          <a:noFill/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49250" y="1560513"/>
            <a:ext cx="1638300" cy="2676525"/>
          </a:xfrm>
        </p:spPr>
        <p:txBody>
          <a:bodyPr/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5988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5175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16280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305878" y="1666800"/>
            <a:ext cx="6442122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defRPr lang="en-US" sz="1200" smtClean="0">
                <a:solidFill>
                  <a:schemeClr val="tx1"/>
                </a:solidFill>
              </a:defRPr>
            </a:lvl1pPr>
            <a:lvl2pPr>
              <a:buClrTx/>
              <a:defRPr lang="en-US" sz="1200" smtClean="0">
                <a:solidFill>
                  <a:schemeClr val="tx1"/>
                </a:solidFill>
              </a:defRPr>
            </a:lvl2pPr>
            <a:lvl3pPr marL="357188" indent="-176213">
              <a:buClrTx/>
              <a:buFont typeface="Verdana" panose="020B0604030504040204" pitchFamily="34" charset="0"/>
              <a:buChar char="−"/>
              <a:tabLst/>
              <a:defRPr lang="en-US" sz="1200" smtClean="0">
                <a:solidFill>
                  <a:schemeClr val="tx1"/>
                </a:solidFill>
              </a:defRPr>
            </a:lvl3pPr>
            <a:lvl4pPr marL="622300" indent="-176213">
              <a:buClrTx/>
              <a:tabLst/>
              <a:defRPr lang="en-US" sz="1200" smtClean="0">
                <a:solidFill>
                  <a:schemeClr val="tx1"/>
                </a:solidFill>
              </a:defRPr>
            </a:lvl4pPr>
            <a:lvl5pPr marL="622300" indent="-176213">
              <a:buClrTx/>
              <a:tabLst/>
              <a:defRPr lang="en-US" sz="1200" dirty="0" smtClean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-39756" y="1677131"/>
            <a:ext cx="1987250" cy="0"/>
          </a:xfrm>
          <a:prstGeom prst="line">
            <a:avLst/>
          </a:prstGeom>
          <a:noFill/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09496" y="1710641"/>
            <a:ext cx="1638300" cy="2676525"/>
          </a:xfrm>
        </p:spPr>
        <p:txBody>
          <a:bodyPr/>
          <a:lstStyle>
            <a:lvl1pPr marL="0" indent="0">
              <a:buNone/>
              <a:defRPr sz="1400" i="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5988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26260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43" y="352743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4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416890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409930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3876491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3876491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5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60542208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352865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5870386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149202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3538" y="1560052"/>
            <a:ext cx="8529638" cy="480010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200" b="1" smtClean="0">
                <a:solidFill>
                  <a:schemeClr val="tx1"/>
                </a:solidFill>
              </a:defRPr>
            </a:lvl1pPr>
            <a:lvl2pPr marL="171450" indent="-171450">
              <a:buClr>
                <a:srgbClr val="313131"/>
              </a:buClr>
              <a:buFont typeface="Arial" panose="020B0604020202020204" pitchFamily="34" charset="0"/>
              <a:buChar char="•"/>
              <a:defRPr lang="en-US" sz="1100" smtClean="0">
                <a:solidFill>
                  <a:schemeClr val="tx1"/>
                </a:solidFill>
              </a:defRPr>
            </a:lvl2pPr>
            <a:lvl3pPr>
              <a:buClr>
                <a:srgbClr val="313131"/>
              </a:buClr>
              <a:defRPr lang="en-US" sz="11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100" smtClean="0">
                <a:solidFill>
                  <a:schemeClr val="tx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4594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2886340"/>
            <a:ext cx="1631802" cy="756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4211955"/>
            <a:ext cx="6396702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81135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352865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5870386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703353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088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3538" y="1560052"/>
            <a:ext cx="8529638" cy="4800107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200" b="1" smtClean="0">
                <a:solidFill>
                  <a:schemeClr val="tx1"/>
                </a:solidFill>
              </a:defRPr>
            </a:lvl1pPr>
            <a:lvl2pPr marL="171450" indent="-171450">
              <a:buClr>
                <a:srgbClr val="313131"/>
              </a:buClr>
              <a:buFont typeface="Arial" panose="020B0604020202020204" pitchFamily="34" charset="0"/>
              <a:buChar char="•"/>
              <a:defRPr lang="en-US" sz="1100" smtClean="0">
                <a:solidFill>
                  <a:schemeClr val="tx1"/>
                </a:solidFill>
              </a:defRPr>
            </a:lvl2pPr>
            <a:lvl3pPr>
              <a:buClr>
                <a:srgbClr val="313131"/>
              </a:buClr>
              <a:defRPr lang="en-US" sz="11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100" smtClean="0">
                <a:solidFill>
                  <a:schemeClr val="tx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  <a:p>
            <a:pPr lvl="5"/>
            <a:r>
              <a:rPr lang="en-US" dirty="0"/>
              <a:t>Fifth level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8813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2886340"/>
            <a:ext cx="1631802" cy="756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4211955"/>
            <a:ext cx="6396702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97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828800" y="2226365"/>
            <a:ext cx="6453188" cy="276916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1820723" y="2014329"/>
            <a:ext cx="481861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57412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828800" y="2226365"/>
            <a:ext cx="6453188" cy="276916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1820723" y="2014329"/>
            <a:ext cx="481861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02145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650" dirty="0">
                <a:solidFill>
                  <a:schemeClr val="bg1"/>
                </a:solidFill>
              </a:rPr>
              <a:t>© 201</a:t>
            </a:r>
            <a:r>
              <a:rPr lang="cs-CZ" sz="650" dirty="0">
                <a:solidFill>
                  <a:schemeClr val="bg1"/>
                </a:solidFill>
              </a:rPr>
              <a:t>6</a:t>
            </a:r>
            <a:r>
              <a:rPr lang="en-US" sz="650" dirty="0">
                <a:solidFill>
                  <a:schemeClr val="bg1"/>
                </a:solidFill>
              </a:rPr>
              <a:t> Ambruz &amp; Dark Deloitte Legal </a:t>
            </a:r>
            <a:r>
              <a:rPr lang="en-US" sz="650" dirty="0" err="1">
                <a:solidFill>
                  <a:schemeClr val="bg1"/>
                </a:solidFill>
              </a:rPr>
              <a:t>s.r.o</a:t>
            </a:r>
            <a:r>
              <a:rPr lang="en-US" sz="650" dirty="0">
                <a:solidFill>
                  <a:schemeClr val="bg1"/>
                </a:solidFill>
              </a:rPr>
              <a:t>., </a:t>
            </a:r>
            <a:r>
              <a:rPr lang="en-US" sz="650" dirty="0" err="1">
                <a:solidFill>
                  <a:schemeClr val="bg1"/>
                </a:solidFill>
              </a:rPr>
              <a:t>advokátní</a:t>
            </a:r>
            <a:r>
              <a:rPr lang="en-US" sz="650" dirty="0">
                <a:solidFill>
                  <a:schemeClr val="bg1"/>
                </a:solidFill>
              </a:rPr>
              <a:t> </a:t>
            </a:r>
            <a:r>
              <a:rPr lang="en-US" sz="650" dirty="0" err="1">
                <a:solidFill>
                  <a:schemeClr val="bg1"/>
                </a:solidFill>
              </a:rPr>
              <a:t>kancelář</a:t>
            </a:r>
            <a:r>
              <a:rPr lang="en-US" sz="65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697899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9515099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bg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/>
            <a:r>
              <a:rPr lang="en-US" sz="650" dirty="0">
                <a:solidFill>
                  <a:schemeClr val="bg1"/>
                </a:solidFill>
              </a:rPr>
              <a:t>© 201</a:t>
            </a:r>
            <a:r>
              <a:rPr lang="cs-CZ" sz="650" dirty="0">
                <a:solidFill>
                  <a:schemeClr val="bg1"/>
                </a:solidFill>
              </a:rPr>
              <a:t>7</a:t>
            </a:r>
            <a:r>
              <a:rPr lang="en-US" sz="650" dirty="0">
                <a:solidFill>
                  <a:schemeClr val="bg1"/>
                </a:solidFill>
              </a:rPr>
              <a:t> Ambruz &amp; Dark Deloitte Legal s.r.o., </a:t>
            </a:r>
            <a:r>
              <a:rPr lang="en-US" sz="650" dirty="0" err="1">
                <a:solidFill>
                  <a:schemeClr val="bg1"/>
                </a:solidFill>
              </a:rPr>
              <a:t>advokátní</a:t>
            </a:r>
            <a:r>
              <a:rPr lang="en-US" sz="650" dirty="0">
                <a:solidFill>
                  <a:schemeClr val="bg1"/>
                </a:solidFill>
              </a:rPr>
              <a:t> </a:t>
            </a:r>
            <a:r>
              <a:rPr lang="en-US" sz="650" dirty="0" err="1">
                <a:solidFill>
                  <a:schemeClr val="bg1"/>
                </a:solidFill>
              </a:rPr>
              <a:t>kancelář</a:t>
            </a:r>
            <a:r>
              <a:rPr lang="en-US" sz="65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737543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022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40"/>
            </p:custDataLst>
            <p:extLst>
              <p:ext uri="{D42A27DB-BD31-4B8C-83A1-F6EECF244321}">
                <p14:modId xmlns:p14="http://schemas.microsoft.com/office/powerpoint/2010/main" val="16689181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1" imgW="270" imgH="270" progId="TCLayout.ActiveDocument.1">
                  <p:embed/>
                </p:oleObj>
              </mc:Choice>
              <mc:Fallback>
                <p:oleObj name="think-cell Slide" r:id="rId41" imgW="270" imgH="270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76238" y="317501"/>
            <a:ext cx="8391525" cy="6921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376236" y="6477000"/>
            <a:ext cx="8160545" cy="21534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650" kern="0" dirty="0">
                <a:solidFill>
                  <a:schemeClr val="tx1"/>
                </a:solidFill>
              </a:rPr>
              <a:t>					              Aktuální problémy zákonnosti na vodohospodářském úseku</a:t>
            </a:r>
            <a:endParaRPr lang="pt-BR" sz="650" kern="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50" dirty="0">
              <a:solidFill>
                <a:schemeClr val="tx1"/>
              </a:solidFill>
            </a:endParaRP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76237" y="1665289"/>
            <a:ext cx="8391525" cy="4716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 algn="r">
              <a:spcBef>
                <a:spcPts val="600"/>
              </a:spcBef>
              <a:buSzPct val="100000"/>
              <a:buFont typeface="Arial"/>
              <a:buNone/>
            </a:pPr>
            <a:fld id="{C58DF478-B544-4ED8-9ED4-6A2648E2D233}" type="slidenum">
              <a:rPr lang="en-US" sz="650" noProof="0" smtClean="0">
                <a:solidFill>
                  <a:schemeClr val="tx1"/>
                </a:solidFill>
              </a:rPr>
              <a:pPr marL="0" indent="0"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sz="650" noProof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55" r:id="rId3"/>
    <p:sldLayoutId id="2147483703" r:id="rId4"/>
    <p:sldLayoutId id="2147483705" r:id="rId5"/>
    <p:sldLayoutId id="2147483707" r:id="rId6"/>
    <p:sldLayoutId id="2147483713" r:id="rId7"/>
    <p:sldLayoutId id="2147483754" r:id="rId8"/>
    <p:sldLayoutId id="2147483753" r:id="rId9"/>
    <p:sldLayoutId id="2147483678" r:id="rId10"/>
    <p:sldLayoutId id="2147483681" r:id="rId11"/>
    <p:sldLayoutId id="2147483735" r:id="rId12"/>
    <p:sldLayoutId id="2147483697" r:id="rId13"/>
    <p:sldLayoutId id="2147483715" r:id="rId14"/>
    <p:sldLayoutId id="2147483695" r:id="rId15"/>
    <p:sldLayoutId id="2147483725" r:id="rId16"/>
    <p:sldLayoutId id="2147483760" r:id="rId17"/>
    <p:sldLayoutId id="2147483762" r:id="rId18"/>
    <p:sldLayoutId id="2147483721" r:id="rId19"/>
    <p:sldLayoutId id="2147483758" r:id="rId20"/>
    <p:sldLayoutId id="2147483759" r:id="rId21"/>
    <p:sldLayoutId id="2147483761" r:id="rId22"/>
    <p:sldLayoutId id="2147483757" r:id="rId23"/>
    <p:sldLayoutId id="2147483795" r:id="rId24"/>
    <p:sldLayoutId id="2147483797" r:id="rId25"/>
    <p:sldLayoutId id="2147483798" r:id="rId26"/>
    <p:sldLayoutId id="2147483800" r:id="rId27"/>
    <p:sldLayoutId id="2147483801" r:id="rId28"/>
    <p:sldLayoutId id="2147483804" r:id="rId29"/>
    <p:sldLayoutId id="2147483808" r:id="rId30"/>
    <p:sldLayoutId id="2147483805" r:id="rId31"/>
    <p:sldLayoutId id="2147483806" r:id="rId32"/>
    <p:sldLayoutId id="2147483826" r:id="rId33"/>
    <p:sldLayoutId id="2147483827" r:id="rId34"/>
    <p:sldLayoutId id="2147483828" r:id="rId35"/>
    <p:sldLayoutId id="2147483846" r:id="rId36"/>
    <p:sldLayoutId id="2147483847" r:id="rId37"/>
    <p:sldLayoutId id="2147483848" r:id="rId38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indent="-17145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indent="-1728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indent="-1728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691200" indent="-1728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mailto:zdenek@zdenekhoracek.cz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mformankova\AppData\Local\Microsoft\Windows\Temporary Internet Files\Content.Outlook\3DGXKE3W\dreamstime_6134503 (2)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78" b="44455"/>
          <a:stretch/>
        </p:blipFill>
        <p:spPr bwMode="auto">
          <a:xfrm flipH="1">
            <a:off x="0" y="5958454"/>
            <a:ext cx="9144000" cy="89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5"/>
          <p:cNvSpPr>
            <a:spLocks noGrp="1"/>
          </p:cNvSpPr>
          <p:nvPr>
            <p:ph type="subTitle" sz="quarter" idx="1"/>
          </p:nvPr>
        </p:nvSpPr>
        <p:spPr>
          <a:xfrm>
            <a:off x="427615" y="4980839"/>
            <a:ext cx="8186996" cy="986825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>
              <a:spcBef>
                <a:spcPts val="0"/>
              </a:spcBef>
              <a:spcAft>
                <a:spcPct val="0"/>
              </a:spcAft>
            </a:pPr>
            <a:endParaRPr lang="cs-CZ" sz="2800" b="0" dirty="0">
              <a:solidFill>
                <a:srgbClr val="81BC00"/>
              </a:solidFill>
              <a:latin typeface="+mj-lt"/>
              <a:cs typeface="Times New Roman" pitchFamily="18" charset="0"/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r>
              <a:rPr lang="cs-CZ" sz="1400" b="0" dirty="0">
                <a:solidFill>
                  <a:srgbClr val="575757"/>
                </a:solidFill>
              </a:rPr>
              <a:t>Zdeněk</a:t>
            </a:r>
            <a:r>
              <a:rPr lang="en-US" sz="1400" b="0" dirty="0">
                <a:solidFill>
                  <a:srgbClr val="575757"/>
                </a:solidFill>
              </a:rPr>
              <a:t> Horáček</a:t>
            </a:r>
            <a:endParaRPr lang="cs-CZ" sz="1400" b="0" dirty="0">
              <a:solidFill>
                <a:srgbClr val="575757"/>
              </a:solidFill>
            </a:endParaRP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r>
              <a:rPr lang="cs-CZ" sz="1400" b="0" dirty="0">
                <a:solidFill>
                  <a:srgbClr val="575757"/>
                </a:solidFill>
              </a:rPr>
              <a:t>XXXVIII. Setkání vodohospodářů v Kutné Hoře</a:t>
            </a:r>
          </a:p>
          <a:p>
            <a:pPr lvl="0" eaLnBrk="0" hangingPunct="0">
              <a:spcBef>
                <a:spcPts val="600"/>
              </a:spcBef>
              <a:spcAft>
                <a:spcPct val="0"/>
              </a:spcAft>
              <a:buClr>
                <a:prstClr val="white"/>
              </a:buClr>
            </a:pPr>
            <a:r>
              <a:rPr lang="cs-CZ" sz="1400" b="0" dirty="0">
                <a:solidFill>
                  <a:srgbClr val="575757"/>
                </a:solidFill>
              </a:rPr>
              <a:t>21.5.2025</a:t>
            </a:r>
            <a:endParaRPr lang="en-US" sz="1400" b="0" dirty="0">
              <a:solidFill>
                <a:srgbClr val="575757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27990" y="1937638"/>
            <a:ext cx="8653450" cy="566786"/>
          </a:xfrm>
          <a:prstGeom prst="rect">
            <a:avLst/>
          </a:prstGeom>
        </p:spPr>
        <p:txBody>
          <a:bodyPr/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3000" b="0" kern="1200" dirty="0" smtClean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Arial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000066"/>
                </a:solidFill>
                <a:latin typeface="Arial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000066"/>
                </a:solidFill>
                <a:latin typeface="Arial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000066"/>
                </a:solidFill>
                <a:latin typeface="Arial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rgbClr val="000066"/>
                </a:solidFill>
                <a:latin typeface="Arial" charset="0"/>
              </a:defRPr>
            </a:lvl9pPr>
          </a:lstStyle>
          <a:p>
            <a:r>
              <a:rPr lang="cs-CZ" sz="2800" b="1" dirty="0">
                <a:solidFill>
                  <a:srgbClr val="002776"/>
                </a:solidFill>
              </a:rPr>
              <a:t>Aktuální problémy zákonnosti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27615" y="2504424"/>
            <a:ext cx="6897745" cy="567665"/>
          </a:xfrm>
        </p:spPr>
        <p:txBody>
          <a:bodyPr/>
          <a:lstStyle/>
          <a:p>
            <a:r>
              <a:rPr lang="cs-CZ" sz="2800" b="1" dirty="0">
                <a:latin typeface="+mj-lt"/>
                <a:cs typeface="Times New Roman" pitchFamily="18" charset="0"/>
              </a:rPr>
              <a:t>na vodohospodářském úseku</a:t>
            </a:r>
          </a:p>
        </p:txBody>
      </p:sp>
    </p:spTree>
    <p:extLst>
      <p:ext uri="{BB962C8B-B14F-4D97-AF65-F5344CB8AC3E}">
        <p14:creationId xmlns:p14="http://schemas.microsoft.com/office/powerpoint/2010/main" val="259942848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0"/>
          </p:nvPr>
        </p:nvSpPr>
        <p:spPr>
          <a:xfrm>
            <a:off x="376238" y="1429624"/>
            <a:ext cx="8063569" cy="4800107"/>
          </a:xfrm>
        </p:spPr>
        <p:txBody>
          <a:bodyPr/>
          <a:lstStyle/>
          <a:p>
            <a:pPr marL="412750" indent="-342900" fontAlgn="base">
              <a:spcBef>
                <a:spcPts val="1200"/>
              </a:spcBef>
              <a:spcAft>
                <a:spcPts val="0"/>
              </a:spcAft>
              <a:buSzTx/>
              <a:buFont typeface="+mj-lt"/>
              <a:buAutoNum type="arabicPeriod"/>
            </a:pPr>
            <a:r>
              <a:rPr lang="pl-PL" sz="1600" b="0" dirty="0"/>
              <a:t>Zápisy zákonných věcných břemen do KN – požadavky vodovodních stavebních úřadů a katastrálních úřadů – již evidovány první zápisy/spory</a:t>
            </a:r>
          </a:p>
          <a:p>
            <a:pPr marL="412750" indent="-342900" fontAlgn="base">
              <a:spcBef>
                <a:spcPts val="1200"/>
              </a:spcBef>
              <a:spcAft>
                <a:spcPts val="0"/>
              </a:spcAft>
              <a:buSzTx/>
              <a:buFont typeface="+mj-lt"/>
              <a:buAutoNum type="arabicPeriod"/>
            </a:pPr>
            <a:r>
              <a:rPr lang="pl-PL" sz="1600" b="0" dirty="0"/>
              <a:t>Kontroly ČIŽP provozování MVE </a:t>
            </a:r>
          </a:p>
          <a:p>
            <a:pPr marL="412750" indent="-342900" fontAlgn="base">
              <a:spcBef>
                <a:spcPts val="1200"/>
              </a:spcBef>
              <a:spcAft>
                <a:spcPts val="0"/>
              </a:spcAft>
              <a:buSzTx/>
              <a:buFont typeface="+mj-lt"/>
              <a:buAutoNum type="arabicPeriod"/>
            </a:pPr>
            <a:r>
              <a:rPr lang="pl-PL" sz="1600" b="0" u="sng" dirty="0"/>
              <a:t>Aktuální rozhodovací </a:t>
            </a:r>
            <a:r>
              <a:rPr lang="pl-PL" sz="1600" b="0" u="sng"/>
              <a:t>praxe soudů ve vodním hospodářství</a:t>
            </a:r>
            <a:endParaRPr lang="pl-PL" sz="1600" b="0" u="sng" dirty="0"/>
          </a:p>
          <a:p>
            <a:pPr marL="584200" lvl="1" indent="-342900" fontAlgn="base">
              <a:spcBef>
                <a:spcPts val="1200"/>
              </a:spcBef>
              <a:spcAft>
                <a:spcPts val="0"/>
              </a:spcAft>
              <a:buSzTx/>
            </a:pPr>
            <a:r>
              <a:rPr lang="pl-PL" sz="1600" dirty="0"/>
              <a:t>Akcentování veřejného zájmu na ochraně vod (!) – s odkazem                 na povinnosti ČR v rámci mezinárodních a evropských závazků </a:t>
            </a:r>
          </a:p>
          <a:p>
            <a:pPr marL="584200" lvl="1" indent="-342900" fontAlgn="base">
              <a:spcBef>
                <a:spcPts val="1200"/>
              </a:spcBef>
              <a:spcAft>
                <a:spcPts val="0"/>
              </a:spcAft>
              <a:buSzTx/>
            </a:pPr>
            <a:r>
              <a:rPr lang="pl-PL" sz="1600" dirty="0"/>
              <a:t>Kontroly ČIŽP – odpovědnost provozovatele VD (zejména MVE)                  za soulad nakládání s vodami s manipulačním řádem</a:t>
            </a:r>
          </a:p>
          <a:p>
            <a:pPr marL="584200" lvl="1" indent="-342900" fontAlgn="base">
              <a:spcBef>
                <a:spcPts val="1200"/>
              </a:spcBef>
              <a:spcAft>
                <a:spcPts val="0"/>
              </a:spcAft>
              <a:buSzTx/>
            </a:pPr>
            <a:r>
              <a:rPr lang="pl-PL" sz="1600" b="0" dirty="0"/>
              <a:t>Definice havárie X </a:t>
            </a:r>
            <a:r>
              <a:rPr lang="pl-PL" sz="1600" dirty="0"/>
              <a:t>stará ekologická zátěž (podána kasační stížnost)</a:t>
            </a:r>
          </a:p>
          <a:p>
            <a:pPr marL="584200" lvl="1" indent="-342900" fontAlgn="base">
              <a:spcBef>
                <a:spcPts val="1200"/>
              </a:spcBef>
              <a:spcAft>
                <a:spcPts val="0"/>
              </a:spcAft>
              <a:buSzTx/>
            </a:pPr>
            <a:r>
              <a:rPr lang="pl-PL" sz="1600" b="0" dirty="0"/>
              <a:t>Možnost stanovení </a:t>
            </a:r>
            <a:r>
              <a:rPr lang="pl-PL" sz="1600" dirty="0"/>
              <a:t>přísnějších limitů pro vypouštění odpadních vod nad limity BAT (podána kasační stížnost)</a:t>
            </a:r>
          </a:p>
          <a:p>
            <a:pPr marL="584200" lvl="1" indent="-342900" fontAlgn="base">
              <a:spcBef>
                <a:spcPts val="1200"/>
              </a:spcBef>
              <a:spcAft>
                <a:spcPts val="0"/>
              </a:spcAft>
              <a:buSzTx/>
            </a:pPr>
            <a:r>
              <a:rPr lang="pl-PL" sz="1600" b="0" dirty="0"/>
              <a:t>Vymáhání povinnosti připojení na VHI není občanskoprávní námitkou (nelze vymáhat nahrazení souhlasu v civilním soudním řízení) (bude zřejmě podána ústavní stížnost)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cs-CZ" dirty="0">
                <a:solidFill>
                  <a:schemeClr val="accent1"/>
                </a:solidFill>
              </a:rPr>
              <a:t>Jednotlivé případy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6238" y="317499"/>
            <a:ext cx="8516938" cy="334101"/>
          </a:xfrm>
        </p:spPr>
        <p:txBody>
          <a:bodyPr/>
          <a:lstStyle/>
          <a:p>
            <a:pPr>
              <a:spcAft>
                <a:spcPts val="700"/>
              </a:spcAft>
            </a:pPr>
            <a:r>
              <a:rPr lang="cs-CZ" dirty="0"/>
              <a:t>Aktuální problémy zákonnosti</a:t>
            </a:r>
          </a:p>
        </p:txBody>
      </p:sp>
    </p:spTree>
    <p:extLst>
      <p:ext uri="{BB962C8B-B14F-4D97-AF65-F5344CB8AC3E}">
        <p14:creationId xmlns:p14="http://schemas.microsoft.com/office/powerpoint/2010/main" val="221715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cs-CZ" dirty="0"/>
              <a:t>Děkuji za pozornost!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705683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cs-CZ" dirty="0">
              <a:solidFill>
                <a:schemeClr val="accent1"/>
              </a:solidFill>
            </a:endParaRPr>
          </a:p>
          <a:p>
            <a:endParaRPr lang="cs-CZ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7381" y="5080094"/>
            <a:ext cx="3362046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spcBef>
                <a:spcPts val="0"/>
              </a:spcBef>
            </a:pPr>
            <a:r>
              <a:rPr lang="cs-CZ" sz="1400" b="1" dirty="0"/>
              <a:t>Advokát</a:t>
            </a:r>
            <a:endParaRPr lang="cs-CZ" sz="1400" dirty="0">
              <a:solidFill>
                <a:prstClr val="black"/>
              </a:solidFill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en-US" sz="1400" dirty="0">
                <a:solidFill>
                  <a:prstClr val="black"/>
                </a:solidFill>
                <a:ea typeface="Times New Roman"/>
              </a:rPr>
              <a:t>Tel: +420 725 001 424 </a:t>
            </a:r>
            <a:r>
              <a:rPr lang="en-US" sz="1400" dirty="0"/>
              <a:t>	</a:t>
            </a:r>
            <a:br>
              <a:rPr lang="en-US" sz="1400" dirty="0"/>
            </a:br>
            <a:r>
              <a:rPr lang="en-US" sz="1400" dirty="0"/>
              <a:t>E-mail: </a:t>
            </a:r>
            <a:r>
              <a:rPr lang="en-US" sz="1400" dirty="0">
                <a:hlinkClick r:id="rId2"/>
              </a:rPr>
              <a:t>z</a:t>
            </a:r>
            <a:r>
              <a:rPr lang="cs-CZ" sz="1400" dirty="0">
                <a:hlinkClick r:id="rId2"/>
              </a:rPr>
              <a:t>denek</a:t>
            </a:r>
            <a:r>
              <a:rPr lang="en-US" sz="1400" dirty="0">
                <a:hlinkClick r:id="rId2"/>
              </a:rPr>
              <a:t>@</a:t>
            </a:r>
            <a:r>
              <a:rPr lang="cs-CZ" sz="1400" dirty="0">
                <a:hlinkClick r:id="rId2"/>
              </a:rPr>
              <a:t>zdenekhoracek.cz</a:t>
            </a:r>
            <a:r>
              <a:rPr lang="cs-CZ" sz="1400" dirty="0"/>
              <a:t> 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749804" y="4298976"/>
            <a:ext cx="3968362" cy="597984"/>
          </a:xfrm>
          <a:prstGeom prst="rect">
            <a:avLst/>
          </a:prstGeom>
          <a:solidFill>
            <a:srgbClr val="00B0F0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>
            <a:noAutofit/>
          </a:bodyPr>
          <a:lstStyle/>
          <a:p>
            <a:pPr marL="93663" algn="ctr"/>
            <a:r>
              <a:rPr lang="cs-CZ" sz="2000" dirty="0">
                <a:solidFill>
                  <a:schemeClr val="bg1"/>
                </a:solidFill>
              </a:rPr>
              <a:t>JUDr. Zdeněk Horáček, Ph.D.  </a:t>
            </a:r>
            <a:endParaRPr lang="en-US" sz="2000" dirty="0" err="1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04" y="1458106"/>
            <a:ext cx="3968362" cy="2375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277342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eloitte Presentation Template 2016 ENG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�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normal.potx" id="{2518FCE8-AAC3-4647-95F1-416E894B50E7}" vid="{0AA4BC62-99D9-41A7-83C6-C1E85292AB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14623</TotalTime>
  <Words>178</Words>
  <Application>Microsoft Office PowerPoint</Application>
  <PresentationFormat>Předvádění na obrazovce (4:3)</PresentationFormat>
  <Paragraphs>39</Paragraphs>
  <Slides>4</Slides>
  <Notes>3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Verdana</vt:lpstr>
      <vt:lpstr>Deloitte Presentation Template 2016 ENG</vt:lpstr>
      <vt:lpstr>think-cell Slide</vt:lpstr>
      <vt:lpstr>Prezentace aplikace PowerPoint</vt:lpstr>
      <vt:lpstr>Aktuální problémy zákonnosti</vt:lpstr>
      <vt:lpstr>Prezentace aplikace PowerPoint</vt:lpstr>
      <vt:lpstr>Kontakt: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Zdeněk Horáček</cp:lastModifiedBy>
  <cp:revision>585</cp:revision>
  <cp:lastPrinted>2021-06-21T08:28:16Z</cp:lastPrinted>
  <dcterms:created xsi:type="dcterms:W3CDTF">2016-09-29T11:38:58Z</dcterms:created>
  <dcterms:modified xsi:type="dcterms:W3CDTF">2025-05-21T08:27:32Z</dcterms:modified>
</cp:coreProperties>
</file>