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ags/tag1.xml" ContentType="application/vnd.openxmlformats-officedocument.presentationml.tags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ags/tag3.xml" ContentType="application/vnd.openxmlformats-officedocument.presentationml.tags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theme/theme4.xml" ContentType="application/vnd.openxmlformats-officedocument.theme+xml"/>
  <Override PartName="/ppt/tags/tag4.xml" ContentType="application/vnd.openxmlformats-officedocument.presentationml.tags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ppt/notesSlides/notesSlide2.xml" ContentType="application/vnd.openxmlformats-officedocument.presentationml.notesSlide+xml"/>
  <Override PartName="/ppt/tags/tag6.xml" ContentType="application/vnd.openxmlformats-officedocument.presentationml.tags+xml"/>
  <Override PartName="/ppt/notesSlides/notesSlide3.xml" ContentType="application/vnd.openxmlformats-officedocument.presentationml.notesSlide+xml"/>
  <Override PartName="/ppt/tags/tag7.xml" ContentType="application/vnd.openxmlformats-officedocument.presentationml.tags+xml"/>
  <Override PartName="/ppt/notesSlides/notesSlide4.xml" ContentType="application/vnd.openxmlformats-officedocument.presentationml.notesSlide+xml"/>
  <Override PartName="/ppt/tags/tag8.xml" ContentType="application/vnd.openxmlformats-officedocument.presentationml.tags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notesSlides/notesSlide6.xml" ContentType="application/vnd.openxmlformats-officedocument.presentationml.notesSlide+xml"/>
  <Override PartName="/ppt/tags/tag10.xml" ContentType="application/vnd.openxmlformats-officedocument.presentationml.tags+xml"/>
  <Override PartName="/ppt/notesSlides/notesSlide7.xml" ContentType="application/vnd.openxmlformats-officedocument.presentationml.notesSlide+xml"/>
  <Override PartName="/ppt/tags/tag11.xml" ContentType="application/vnd.openxmlformats-officedocument.presentationml.tags+xml"/>
  <Override PartName="/ppt/notesSlides/notesSlide8.xml" ContentType="application/vnd.openxmlformats-officedocument.presentationml.notesSlide+xml"/>
  <Override PartName="/ppt/tags/tag12.xml" ContentType="application/vnd.openxmlformats-officedocument.presentationml.tags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91" r:id="rId1"/>
    <p:sldMasterId id="2147484087" r:id="rId2"/>
    <p:sldMasterId id="2147484101" r:id="rId3"/>
    <p:sldMasterId id="2147484115" r:id="rId4"/>
  </p:sldMasterIdLst>
  <p:notesMasterIdLst>
    <p:notesMasterId r:id="rId16"/>
  </p:notesMasterIdLst>
  <p:handoutMasterIdLst>
    <p:handoutMasterId r:id="rId17"/>
  </p:handoutMasterIdLst>
  <p:sldIdLst>
    <p:sldId id="415" r:id="rId5"/>
    <p:sldId id="406" r:id="rId6"/>
    <p:sldId id="407" r:id="rId7"/>
    <p:sldId id="409" r:id="rId8"/>
    <p:sldId id="416" r:id="rId9"/>
    <p:sldId id="410" r:id="rId10"/>
    <p:sldId id="411" r:id="rId11"/>
    <p:sldId id="413" r:id="rId12"/>
    <p:sldId id="412" r:id="rId13"/>
    <p:sldId id="296" r:id="rId14"/>
    <p:sldId id="414" r:id="rId15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600" kern="1200">
        <a:solidFill>
          <a:srgbClr val="BF80BF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600" kern="1200">
        <a:solidFill>
          <a:srgbClr val="BF80BF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600" kern="1200">
        <a:solidFill>
          <a:srgbClr val="BF80BF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600" kern="1200">
        <a:solidFill>
          <a:srgbClr val="BF80BF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600" kern="1200">
        <a:solidFill>
          <a:srgbClr val="BF80BF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600" kern="1200">
        <a:solidFill>
          <a:srgbClr val="BF80BF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600" kern="1200">
        <a:solidFill>
          <a:srgbClr val="BF80BF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600" kern="1200">
        <a:solidFill>
          <a:srgbClr val="BF80BF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600" kern="1200">
        <a:solidFill>
          <a:srgbClr val="BF80BF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4036">
          <p15:clr>
            <a:srgbClr val="A4A3A4"/>
          </p15:clr>
        </p15:guide>
        <p15:guide id="2" orient="horz" pos="1145">
          <p15:clr>
            <a:srgbClr val="A4A3A4"/>
          </p15:clr>
        </p15:guide>
        <p15:guide id="3" pos="5612">
          <p15:clr>
            <a:srgbClr val="A4A3A4"/>
          </p15:clr>
        </p15:guide>
        <p15:guide id="4" pos="2817">
          <p15:clr>
            <a:srgbClr val="A4A3A4"/>
          </p15:clr>
        </p15:guide>
        <p15:guide id="5" pos="5261" userDrawn="1">
          <p15:clr>
            <a:srgbClr val="A4A3A4"/>
          </p15:clr>
        </p15:guide>
        <p15:guide id="6" pos="230">
          <p15:clr>
            <a:srgbClr val="A4A3A4"/>
          </p15:clr>
        </p15:guide>
        <p15:guide id="7" pos="387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1BC00"/>
    <a:srgbClr val="92D400"/>
    <a:srgbClr val="002776"/>
    <a:srgbClr val="FFC000"/>
    <a:srgbClr val="3C8A2E"/>
    <a:srgbClr val="313131"/>
    <a:srgbClr val="C9DD03"/>
    <a:srgbClr val="575757"/>
    <a:srgbClr val="8C8C8C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2833802-FEF1-4C79-8D5D-14CF1EAF98D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12C8C85-51F0-491E-9774-3900AFEF0FD7}" styleName="Light Style 2 - Accent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17292A2E-F333-43FB-9621-5CBBE7FDCDCB}" styleName="Light Style 2 - Accent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Light Style 2 - Accent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45" autoAdjust="0"/>
    <p:restoredTop sz="94681" autoAdjust="0"/>
  </p:normalViewPr>
  <p:slideViewPr>
    <p:cSldViewPr snapToGrid="0" showGuides="1">
      <p:cViewPr varScale="1">
        <p:scale>
          <a:sx n="71" d="100"/>
          <a:sy n="71" d="100"/>
        </p:scale>
        <p:origin x="1092" y="60"/>
      </p:cViewPr>
      <p:guideLst>
        <p:guide orient="horz" pos="4036"/>
        <p:guide orient="horz" pos="1145"/>
        <p:guide pos="5612"/>
        <p:guide pos="2817"/>
        <p:guide pos="5261"/>
        <p:guide pos="230"/>
        <p:guide pos="3878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50" d="100"/>
        <a:sy n="50" d="100"/>
      </p:scale>
      <p:origin x="0" y="288"/>
    </p:cViewPr>
  </p:sorterViewPr>
  <p:notesViewPr>
    <p:cSldViewPr snapToGrid="0" showGuides="1">
      <p:cViewPr varScale="1">
        <p:scale>
          <a:sx n="50" d="100"/>
          <a:sy n="50" d="100"/>
        </p:scale>
        <p:origin x="2898" y="48"/>
      </p:cViewPr>
      <p:guideLst>
        <p:guide orient="horz" pos="3127"/>
        <p:guide pos="214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21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9440789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78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5710"/>
            <a:ext cx="5438775" cy="44665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994" tIns="46497" rIns="92994" bIns="46497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6617386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rgbClr val="000066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rgbClr val="000066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rgbClr val="000066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rgbClr val="000066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rgbClr val="000066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3850445" y="9428585"/>
            <a:ext cx="2945659" cy="496332"/>
          </a:xfrm>
          <a:prstGeom prst="rect">
            <a:avLst/>
          </a:prstGeom>
        </p:spPr>
        <p:txBody>
          <a:bodyPr/>
          <a:lstStyle/>
          <a:p>
            <a:fld id="{C0F4A2C8-6C88-4E71-83EE-698B9D4FE22F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0825722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071453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/>
          <a:lstStyle/>
          <a:p>
            <a:fld id="{B1FEB637-BC42-497E-9119-65CA0380A6EE}" type="slidenum">
              <a:rPr lang="en-GB" smtClean="0">
                <a:solidFill>
                  <a:prstClr val="black"/>
                </a:solidFill>
              </a:rPr>
              <a:pPr/>
              <a:t>11</a:t>
            </a:fld>
            <a:endParaRPr lang="en-GB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80611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9938" y="698500"/>
            <a:ext cx="496252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Celkem 238 právních předpisů</a:t>
            </a:r>
          </a:p>
          <a:p>
            <a:endParaRPr lang="cs-CZ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6761057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9938" y="698500"/>
            <a:ext cx="496252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Celkem 238 právních předpisů</a:t>
            </a:r>
          </a:p>
          <a:p>
            <a:endParaRPr lang="cs-CZ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60125593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9938" y="698500"/>
            <a:ext cx="496252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Celkem 238 právních předpisů</a:t>
            </a:r>
          </a:p>
          <a:p>
            <a:endParaRPr lang="cs-CZ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418993608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9938" y="698500"/>
            <a:ext cx="496252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Celkem 238 právních předpisů</a:t>
            </a:r>
          </a:p>
          <a:p>
            <a:endParaRPr lang="cs-CZ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31712371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9938" y="698500"/>
            <a:ext cx="496252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Celkem 238 právních předpisů</a:t>
            </a:r>
          </a:p>
          <a:p>
            <a:endParaRPr lang="cs-CZ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88111355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9938" y="698500"/>
            <a:ext cx="496252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Celkem 238 právních předpisů</a:t>
            </a:r>
          </a:p>
          <a:p>
            <a:endParaRPr lang="cs-CZ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66555601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9938" y="698500"/>
            <a:ext cx="496252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Celkem 238 právních předpisů</a:t>
            </a:r>
          </a:p>
          <a:p>
            <a:endParaRPr lang="cs-CZ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7763368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69938" y="698500"/>
            <a:ext cx="4962525" cy="3721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-"/>
            </a:pPr>
            <a:r>
              <a:rPr lang="cs-CZ" dirty="0" smtClean="0"/>
              <a:t>Celkem 238 právních předpisů</a:t>
            </a:r>
          </a:p>
          <a:p>
            <a:endParaRPr lang="cs-CZ" dirty="0"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763361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4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4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7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4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73828" y="1830387"/>
            <a:ext cx="4649311" cy="815795"/>
          </a:xfrm>
        </p:spPr>
        <p:txBody>
          <a:bodyPr/>
          <a:lstStyle>
            <a:lvl1pPr>
              <a:lnSpc>
                <a:spcPct val="100000"/>
              </a:lnSpc>
              <a:defRPr lang="en-US" sz="2800" kern="1200" dirty="0">
                <a:solidFill>
                  <a:srgbClr val="00277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75199" y="4402327"/>
            <a:ext cx="4673452" cy="986825"/>
          </a:xfrm>
          <a:ln algn="ctr"/>
        </p:spPr>
        <p:txBody>
          <a:bodyPr/>
          <a:lstStyle>
            <a:lvl1pPr marL="0" indent="0" eaLnBrk="0" hangingPunct="0">
              <a:spcBef>
                <a:spcPts val="600"/>
              </a:spcBef>
              <a:buClr>
                <a:schemeClr val="bg1"/>
              </a:buClr>
              <a:buFontTx/>
              <a:buNone/>
              <a:defRPr sz="1400" baseline="0">
                <a:solidFill>
                  <a:srgbClr val="575757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373829" y="2694300"/>
            <a:ext cx="4656448" cy="16872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 b="0" i="0">
                <a:solidFill>
                  <a:srgbClr val="81BC00"/>
                </a:solidFill>
                <a:latin typeface="+mj-lt"/>
                <a:cs typeface="Times New Roman" pitchFamily="18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6" name="Picture 5" descr="DeloitteNEW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49249" y="394450"/>
            <a:ext cx="1652370" cy="324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5238" y="457792"/>
            <a:ext cx="1829813" cy="324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57211" y="1812926"/>
            <a:ext cx="8415313" cy="690432"/>
          </a:xfrm>
        </p:spPr>
        <p:txBody>
          <a:bodyPr anchor="t">
            <a:noAutofit/>
          </a:bodyPr>
          <a:lstStyle>
            <a:lvl1pPr algn="l">
              <a:defRPr sz="4800" b="0" cap="none" baseline="0">
                <a:solidFill>
                  <a:srgbClr val="81BC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357188" y="2517950"/>
            <a:ext cx="8429654" cy="3200080"/>
          </a:xfrm>
        </p:spPr>
        <p:txBody>
          <a:bodyPr>
            <a:noAutofit/>
          </a:bodyPr>
          <a:lstStyle>
            <a:lvl1pPr marL="0" indent="0">
              <a:buNone/>
              <a:defRPr sz="480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3489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57211" y="1812926"/>
            <a:ext cx="2771034" cy="465579"/>
          </a:xfrm>
        </p:spPr>
        <p:txBody>
          <a:bodyPr anchor="t">
            <a:noAutofit/>
          </a:bodyPr>
          <a:lstStyle>
            <a:lvl1pPr algn="l">
              <a:defRPr sz="3600" b="0" cap="none" baseline="0">
                <a:solidFill>
                  <a:srgbClr val="81BC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357187" y="2278110"/>
            <a:ext cx="2775757" cy="3200080"/>
          </a:xfrm>
        </p:spPr>
        <p:txBody>
          <a:bodyPr>
            <a:noAutofit/>
          </a:bodyPr>
          <a:lstStyle>
            <a:lvl1pPr marL="0" indent="0">
              <a:buNone/>
              <a:defRPr sz="360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589276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 and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7613" y="718983"/>
            <a:ext cx="4579023" cy="936000"/>
          </a:xfrm>
        </p:spPr>
        <p:txBody>
          <a:bodyPr/>
          <a:lstStyle>
            <a:lvl1pPr marL="0" indent="0">
              <a:buNone/>
              <a:defRPr sz="3000" b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7613" y="1710944"/>
            <a:ext cx="4579023" cy="4555422"/>
          </a:xfrm>
        </p:spPr>
        <p:txBody>
          <a:bodyPr/>
          <a:lstStyle>
            <a:lvl1pPr>
              <a:buClr>
                <a:srgbClr val="313131"/>
              </a:buClr>
              <a:defRPr sz="1800">
                <a:solidFill>
                  <a:srgbClr val="313131"/>
                </a:solidFill>
              </a:defRPr>
            </a:lvl1pPr>
            <a:lvl2pPr>
              <a:buClr>
                <a:srgbClr val="313131"/>
              </a:buClr>
              <a:defRPr sz="1600">
                <a:solidFill>
                  <a:srgbClr val="313131"/>
                </a:solidFill>
              </a:defRPr>
            </a:lvl2pPr>
            <a:lvl3pPr>
              <a:buClr>
                <a:srgbClr val="313131"/>
              </a:buClr>
              <a:defRPr sz="140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sz="1200">
                <a:solidFill>
                  <a:srgbClr val="313131"/>
                </a:solidFill>
              </a:defRPr>
            </a:lvl4pPr>
            <a:lvl5pPr>
              <a:buClr>
                <a:srgbClr val="313131"/>
              </a:buClr>
              <a:buFont typeface="Arial" pitchFamily="34" charset="0"/>
              <a:buChar char="•"/>
              <a:defRPr sz="1100">
                <a:solidFill>
                  <a:srgbClr val="31313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099201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-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93" y="378000"/>
            <a:ext cx="1631802" cy="756000"/>
          </a:xfrm>
          <a:prstGeom prst="rect">
            <a:avLst/>
          </a:prstGeom>
        </p:spPr>
      </p:pic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67360" y="727200"/>
            <a:ext cx="5400000" cy="5400000"/>
          </a:xfrm>
          <a:prstGeom prst="rect">
            <a:avLst/>
          </a:prstGeo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6238" y="5352865"/>
            <a:ext cx="419576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 b="1">
                <a:solidFill>
                  <a:schemeClr val="tx1"/>
                </a:solidFill>
              </a:defRPr>
            </a:lvl1pPr>
            <a:lvl2pPr marL="0" indent="0" algn="l">
              <a:buNone/>
              <a:defRPr sz="1600" b="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title style</a:t>
            </a:r>
          </a:p>
          <a:p>
            <a:pPr lvl="1"/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5870386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1560348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>
        <p15:guide id="4294967295" orient="horz" pos="4088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73828" y="1830387"/>
            <a:ext cx="4649311" cy="815795"/>
          </a:xfrm>
        </p:spPr>
        <p:txBody>
          <a:bodyPr/>
          <a:lstStyle>
            <a:lvl1pPr>
              <a:lnSpc>
                <a:spcPct val="100000"/>
              </a:lnSpc>
              <a:defRPr lang="en-US" sz="2800" kern="1200" dirty="0">
                <a:solidFill>
                  <a:srgbClr val="00277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75199" y="4402327"/>
            <a:ext cx="4673452" cy="986825"/>
          </a:xfrm>
          <a:ln algn="ctr"/>
        </p:spPr>
        <p:txBody>
          <a:bodyPr/>
          <a:lstStyle>
            <a:lvl1pPr marL="0" indent="0" eaLnBrk="0" hangingPunct="0">
              <a:spcBef>
                <a:spcPts val="600"/>
              </a:spcBef>
              <a:buClr>
                <a:schemeClr val="bg1"/>
              </a:buClr>
              <a:buFontTx/>
              <a:buNone/>
              <a:defRPr sz="1400" baseline="0">
                <a:solidFill>
                  <a:srgbClr val="575757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373829" y="2694300"/>
            <a:ext cx="4656448" cy="16872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 b="0" i="0">
                <a:solidFill>
                  <a:srgbClr val="81BC00"/>
                </a:solidFill>
                <a:latin typeface="+mj-lt"/>
                <a:cs typeface="Times New Roman" pitchFamily="18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6" name="Picture 5" descr="DeloitteNEW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49249" y="394450"/>
            <a:ext cx="1652370" cy="324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5238" y="457792"/>
            <a:ext cx="1829813" cy="32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8799150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73827" y="1830387"/>
            <a:ext cx="2831149" cy="815795"/>
          </a:xfrm>
        </p:spPr>
        <p:txBody>
          <a:bodyPr/>
          <a:lstStyle>
            <a:lvl1pPr>
              <a:lnSpc>
                <a:spcPct val="100000"/>
              </a:lnSpc>
              <a:defRPr lang="en-US" sz="2800" kern="1200" dirty="0">
                <a:solidFill>
                  <a:srgbClr val="00277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75199" y="4419497"/>
            <a:ext cx="2845850" cy="1036915"/>
          </a:xfrm>
          <a:ln algn="ctr"/>
        </p:spPr>
        <p:txBody>
          <a:bodyPr/>
          <a:lstStyle>
            <a:lvl1pPr marL="0" indent="0" eaLnBrk="0" hangingPunct="0">
              <a:spcBef>
                <a:spcPts val="600"/>
              </a:spcBef>
              <a:buClr>
                <a:schemeClr val="bg1"/>
              </a:buClr>
              <a:buFontTx/>
              <a:buNone/>
              <a:defRPr sz="1400" baseline="0">
                <a:solidFill>
                  <a:srgbClr val="575757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373829" y="2732401"/>
            <a:ext cx="2835496" cy="1674708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 b="0" i="0">
                <a:solidFill>
                  <a:srgbClr val="81BC00"/>
                </a:solidFill>
                <a:latin typeface="+mj-lt"/>
                <a:cs typeface="Times New Roman" pitchFamily="18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52879" y="399576"/>
            <a:ext cx="1720800" cy="32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92114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45621" y="0"/>
            <a:ext cx="5440825" cy="314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573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32908" y="1080887"/>
            <a:ext cx="4949109" cy="815795"/>
          </a:xfrm>
        </p:spPr>
        <p:txBody>
          <a:bodyPr/>
          <a:lstStyle>
            <a:lvl1pPr>
              <a:lnSpc>
                <a:spcPct val="100000"/>
              </a:lnSpc>
              <a:defRPr lang="en-US" sz="2800" kern="1200" dirty="0">
                <a:solidFill>
                  <a:srgbClr val="00277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34279" y="2680658"/>
            <a:ext cx="4953722" cy="362345"/>
          </a:xfrm>
          <a:ln algn="ctr"/>
        </p:spPr>
        <p:txBody>
          <a:bodyPr/>
          <a:lstStyle>
            <a:lvl1pPr marL="0" indent="0" eaLnBrk="0" hangingPunct="0">
              <a:spcBef>
                <a:spcPts val="600"/>
              </a:spcBef>
              <a:buClr>
                <a:schemeClr val="bg1"/>
              </a:buClr>
              <a:buFontTx/>
              <a:buNone/>
              <a:defRPr sz="1400" baseline="0">
                <a:solidFill>
                  <a:srgbClr val="575757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632909" y="1982900"/>
            <a:ext cx="4956707" cy="68534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 b="0" i="0">
                <a:solidFill>
                  <a:srgbClr val="81BC00"/>
                </a:solidFill>
                <a:latin typeface="+mj-lt"/>
                <a:cs typeface="Times New Roman" pitchFamily="18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1959" y="399576"/>
            <a:ext cx="1720800" cy="32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24805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474" y="359886"/>
            <a:ext cx="8528400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3000" b="0" kern="1200" dirty="0">
                <a:solidFill>
                  <a:srgbClr val="81BC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761" y="823913"/>
            <a:ext cx="8534763" cy="936000"/>
          </a:xfrm>
        </p:spPr>
        <p:txBody>
          <a:bodyPr/>
          <a:lstStyle>
            <a:lvl1pPr marL="0" indent="0">
              <a:buNone/>
              <a:defRPr sz="3000" b="0">
                <a:solidFill>
                  <a:srgbClr val="57575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61157" y="1814053"/>
            <a:ext cx="8529638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313131"/>
              </a:buClr>
              <a:defRPr lang="en-US" sz="1800" smtClean="0">
                <a:solidFill>
                  <a:srgbClr val="313131"/>
                </a:solidFill>
              </a:defRPr>
            </a:lvl1pPr>
            <a:lvl2pPr>
              <a:buClr>
                <a:srgbClr val="313131"/>
              </a:buClr>
              <a:defRPr lang="en-US" sz="1600" smtClean="0">
                <a:solidFill>
                  <a:srgbClr val="313131"/>
                </a:solidFill>
              </a:defRPr>
            </a:lvl2pPr>
            <a:lvl3pPr>
              <a:buClr>
                <a:srgbClr val="313131"/>
              </a:buClr>
              <a:defRPr lang="en-US" sz="1400" smtClean="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lang="en-US" sz="1200" smtClean="0">
                <a:solidFill>
                  <a:srgbClr val="313131"/>
                </a:solidFill>
              </a:defRPr>
            </a:lvl4pPr>
            <a:lvl5pPr>
              <a:buClr>
                <a:srgbClr val="313131"/>
              </a:buClr>
              <a:defRPr lang="en-US" sz="1100" dirty="0" smtClean="0">
                <a:solidFill>
                  <a:srgbClr val="31313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817889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474" y="359886"/>
            <a:ext cx="8528400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3000" b="0" kern="1200" dirty="0">
                <a:solidFill>
                  <a:srgbClr val="81BC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61157" y="1814053"/>
            <a:ext cx="8529638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313131"/>
              </a:buClr>
              <a:defRPr lang="en-US" sz="1800" smtClean="0">
                <a:solidFill>
                  <a:srgbClr val="313131"/>
                </a:solidFill>
              </a:defRPr>
            </a:lvl1pPr>
            <a:lvl2pPr>
              <a:buClr>
                <a:srgbClr val="313131"/>
              </a:buClr>
              <a:defRPr lang="en-US" sz="1600" smtClean="0">
                <a:solidFill>
                  <a:srgbClr val="313131"/>
                </a:solidFill>
              </a:defRPr>
            </a:lvl2pPr>
            <a:lvl3pPr>
              <a:buClr>
                <a:srgbClr val="313131"/>
              </a:buClr>
              <a:defRPr lang="en-US" sz="1400" smtClean="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lang="en-US" sz="1200" smtClean="0">
                <a:solidFill>
                  <a:srgbClr val="313131"/>
                </a:solidFill>
              </a:defRPr>
            </a:lvl4pPr>
            <a:lvl5pPr>
              <a:buClr>
                <a:srgbClr val="313131"/>
              </a:buClr>
              <a:defRPr lang="en-US" sz="1100" dirty="0" smtClean="0">
                <a:solidFill>
                  <a:srgbClr val="31313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55622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474" y="359886"/>
            <a:ext cx="8528400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3000" b="0" kern="1200" dirty="0">
                <a:solidFill>
                  <a:srgbClr val="81BC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761" y="823913"/>
            <a:ext cx="8534763" cy="936000"/>
          </a:xfrm>
        </p:spPr>
        <p:txBody>
          <a:bodyPr/>
          <a:lstStyle>
            <a:lvl1pPr marL="0" indent="0">
              <a:buNone/>
              <a:defRPr sz="3000" b="0">
                <a:solidFill>
                  <a:srgbClr val="57575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58496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73827" y="1830387"/>
            <a:ext cx="2831149" cy="815795"/>
          </a:xfrm>
        </p:spPr>
        <p:txBody>
          <a:bodyPr/>
          <a:lstStyle>
            <a:lvl1pPr>
              <a:lnSpc>
                <a:spcPct val="100000"/>
              </a:lnSpc>
              <a:defRPr lang="en-US" sz="2800" kern="1200" dirty="0">
                <a:solidFill>
                  <a:srgbClr val="00277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75199" y="4419497"/>
            <a:ext cx="2845850" cy="1036915"/>
          </a:xfrm>
          <a:ln algn="ctr"/>
        </p:spPr>
        <p:txBody>
          <a:bodyPr/>
          <a:lstStyle>
            <a:lvl1pPr marL="0" indent="0" eaLnBrk="0" hangingPunct="0">
              <a:spcBef>
                <a:spcPts val="600"/>
              </a:spcBef>
              <a:buClr>
                <a:schemeClr val="bg1"/>
              </a:buClr>
              <a:buFontTx/>
              <a:buNone/>
              <a:defRPr sz="1400" baseline="0">
                <a:solidFill>
                  <a:srgbClr val="575757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373829" y="2732401"/>
            <a:ext cx="2835496" cy="1674708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 b="0" i="0">
                <a:solidFill>
                  <a:srgbClr val="81BC00"/>
                </a:solidFill>
                <a:latin typeface="+mj-lt"/>
                <a:cs typeface="Times New Roman" pitchFamily="18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52879" y="399576"/>
            <a:ext cx="1720800" cy="32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14232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474" y="359886"/>
            <a:ext cx="8528400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3000" b="0" kern="1200" dirty="0">
                <a:solidFill>
                  <a:srgbClr val="81BC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125" y="1814053"/>
            <a:ext cx="4189413" cy="4587875"/>
          </a:xfrm>
        </p:spPr>
        <p:txBody>
          <a:bodyPr/>
          <a:lstStyle>
            <a:lvl1pPr>
              <a:buClr>
                <a:srgbClr val="313131"/>
              </a:buClr>
              <a:defRPr sz="1800"/>
            </a:lvl1pPr>
            <a:lvl2pPr>
              <a:buClr>
                <a:srgbClr val="313131"/>
              </a:buClr>
              <a:defRPr sz="1600"/>
            </a:lvl2pPr>
            <a:lvl3pPr>
              <a:buClr>
                <a:srgbClr val="313131"/>
              </a:buClr>
              <a:defRPr sz="1400"/>
            </a:lvl3pPr>
            <a:lvl4pPr>
              <a:buClr>
                <a:srgbClr val="313131"/>
              </a:buClr>
              <a:defRPr sz="1200"/>
            </a:lvl4pPr>
            <a:lvl5pPr>
              <a:buClr>
                <a:srgbClr val="313131"/>
              </a:buCl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798219" y="1814053"/>
            <a:ext cx="4110831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313131"/>
              </a:buClr>
              <a:defRPr lang="en-US" sz="1800" smtClean="0">
                <a:solidFill>
                  <a:srgbClr val="313131"/>
                </a:solidFill>
              </a:defRPr>
            </a:lvl1pPr>
            <a:lvl2pPr>
              <a:buClr>
                <a:srgbClr val="313131"/>
              </a:buClr>
              <a:defRPr lang="en-US" sz="1600" smtClean="0">
                <a:solidFill>
                  <a:srgbClr val="313131"/>
                </a:solidFill>
              </a:defRPr>
            </a:lvl2pPr>
            <a:lvl3pPr>
              <a:buClr>
                <a:srgbClr val="313131"/>
              </a:buClr>
              <a:defRPr lang="en-US" sz="1400" smtClean="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lang="en-US" sz="1200" smtClean="0">
                <a:solidFill>
                  <a:srgbClr val="313131"/>
                </a:solidFill>
              </a:defRPr>
            </a:lvl4pPr>
            <a:lvl5pPr>
              <a:buClr>
                <a:srgbClr val="313131"/>
              </a:buClr>
              <a:defRPr lang="en-US" sz="1100" dirty="0" smtClean="0">
                <a:solidFill>
                  <a:srgbClr val="31313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904622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474" y="359886"/>
            <a:ext cx="4110234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3000" b="0" kern="1200" dirty="0">
                <a:solidFill>
                  <a:srgbClr val="81BC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761" y="823913"/>
            <a:ext cx="4113301" cy="936000"/>
          </a:xfrm>
        </p:spPr>
        <p:txBody>
          <a:bodyPr/>
          <a:lstStyle>
            <a:lvl1pPr marL="0" indent="0">
              <a:buNone/>
              <a:defRPr sz="3000" b="0">
                <a:solidFill>
                  <a:srgbClr val="57575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61157" y="1814053"/>
            <a:ext cx="4110831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313131"/>
              </a:buClr>
              <a:defRPr lang="en-US" sz="1800" smtClean="0">
                <a:solidFill>
                  <a:srgbClr val="313131"/>
                </a:solidFill>
              </a:defRPr>
            </a:lvl1pPr>
            <a:lvl2pPr>
              <a:buClr>
                <a:srgbClr val="313131"/>
              </a:buClr>
              <a:defRPr lang="en-US" sz="1600" smtClean="0">
                <a:solidFill>
                  <a:srgbClr val="313131"/>
                </a:solidFill>
              </a:defRPr>
            </a:lvl2pPr>
            <a:lvl3pPr>
              <a:buClr>
                <a:srgbClr val="313131"/>
              </a:buClr>
              <a:defRPr lang="en-US" sz="1400" smtClean="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lang="en-US" sz="1200" smtClean="0">
                <a:solidFill>
                  <a:srgbClr val="313131"/>
                </a:solidFill>
              </a:defRPr>
            </a:lvl4pPr>
            <a:lvl5pPr>
              <a:buClr>
                <a:srgbClr val="313131"/>
              </a:buClr>
              <a:defRPr lang="en-US" sz="1100" dirty="0" smtClean="0">
                <a:solidFill>
                  <a:srgbClr val="31313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018880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1">
    <p:bg>
      <p:bgPr>
        <a:solidFill>
          <a:srgbClr val="00A1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57211" y="1812925"/>
            <a:ext cx="8415313" cy="973133"/>
          </a:xfrm>
        </p:spPr>
        <p:txBody>
          <a:bodyPr anchor="t">
            <a:noAutofit/>
          </a:bodyPr>
          <a:lstStyle>
            <a:lvl1pPr algn="l">
              <a:defRPr sz="6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357188" y="2787770"/>
            <a:ext cx="8429654" cy="3200080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Box 6"/>
          <p:cNvSpPr txBox="1">
            <a:spLocks noChangeArrowheads="1"/>
          </p:cNvSpPr>
          <p:nvPr userDrawn="1"/>
        </p:nvSpPr>
        <p:spPr bwMode="auto">
          <a:xfrm>
            <a:off x="358774" y="6445046"/>
            <a:ext cx="3060000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>
              <a:defRPr sz="800">
                <a:solidFill>
                  <a:srgbClr val="8C8C8C"/>
                </a:solidFill>
                <a:cs typeface="+mn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© 2016 Ambruz &amp; Dark Deloitte Legal </a:t>
            </a:r>
            <a:r>
              <a:rPr lang="en-US" dirty="0" err="1" smtClean="0">
                <a:solidFill>
                  <a:srgbClr val="FFFFFF"/>
                </a:solidFill>
              </a:rPr>
              <a:t>s.r.o</a:t>
            </a:r>
            <a:r>
              <a:rPr lang="en-US" dirty="0" smtClean="0">
                <a:solidFill>
                  <a:srgbClr val="FFFFFF"/>
                </a:solidFill>
              </a:rPr>
              <a:t>., </a:t>
            </a:r>
            <a:r>
              <a:rPr lang="en-US" dirty="0" err="1" smtClean="0">
                <a:solidFill>
                  <a:srgbClr val="FFFFFF"/>
                </a:solidFill>
              </a:rPr>
              <a:t>advokátní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kancelář</a:t>
            </a:r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7005638" y="6406946"/>
            <a:ext cx="1905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r"/>
            <a:fld id="{C05F13E1-2D2F-4C3C-A987-B135AF9A096C}" type="slidenum">
              <a:rPr lang="en-US" sz="800">
                <a:solidFill>
                  <a:prstClr val="white"/>
                </a:solidFill>
              </a:rPr>
              <a:pPr algn="r"/>
              <a:t>‹#›</a:t>
            </a:fld>
            <a:endParaRPr lang="en-US" sz="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0592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57211" y="1812926"/>
            <a:ext cx="8415313" cy="690432"/>
          </a:xfrm>
        </p:spPr>
        <p:txBody>
          <a:bodyPr anchor="t">
            <a:noAutofit/>
          </a:bodyPr>
          <a:lstStyle>
            <a:lvl1pPr algn="l">
              <a:defRPr sz="4800" b="0" cap="none" baseline="0">
                <a:solidFill>
                  <a:srgbClr val="81BC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357188" y="2517950"/>
            <a:ext cx="8429654" cy="3200080"/>
          </a:xfrm>
        </p:spPr>
        <p:txBody>
          <a:bodyPr>
            <a:noAutofit/>
          </a:bodyPr>
          <a:lstStyle>
            <a:lvl1pPr marL="0" indent="0">
              <a:buNone/>
              <a:defRPr sz="480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626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57211" y="1812926"/>
            <a:ext cx="2771034" cy="465579"/>
          </a:xfrm>
        </p:spPr>
        <p:txBody>
          <a:bodyPr anchor="t">
            <a:noAutofit/>
          </a:bodyPr>
          <a:lstStyle>
            <a:lvl1pPr algn="l">
              <a:defRPr sz="3600" b="0" cap="none" baseline="0">
                <a:solidFill>
                  <a:srgbClr val="81BC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357187" y="2278110"/>
            <a:ext cx="2775757" cy="3200080"/>
          </a:xfrm>
        </p:spPr>
        <p:txBody>
          <a:bodyPr>
            <a:noAutofit/>
          </a:bodyPr>
          <a:lstStyle>
            <a:lvl1pPr marL="0" indent="0">
              <a:buNone/>
              <a:defRPr sz="360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665642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 and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7613" y="718983"/>
            <a:ext cx="4579023" cy="936000"/>
          </a:xfrm>
        </p:spPr>
        <p:txBody>
          <a:bodyPr/>
          <a:lstStyle>
            <a:lvl1pPr marL="0" indent="0">
              <a:buNone/>
              <a:defRPr sz="3000" b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7613" y="1710944"/>
            <a:ext cx="4579023" cy="4555422"/>
          </a:xfrm>
        </p:spPr>
        <p:txBody>
          <a:bodyPr/>
          <a:lstStyle>
            <a:lvl1pPr>
              <a:buClr>
                <a:srgbClr val="313131"/>
              </a:buClr>
              <a:defRPr sz="1800">
                <a:solidFill>
                  <a:srgbClr val="313131"/>
                </a:solidFill>
              </a:defRPr>
            </a:lvl1pPr>
            <a:lvl2pPr>
              <a:buClr>
                <a:srgbClr val="313131"/>
              </a:buClr>
              <a:defRPr sz="1600">
                <a:solidFill>
                  <a:srgbClr val="313131"/>
                </a:solidFill>
              </a:defRPr>
            </a:lvl2pPr>
            <a:lvl3pPr>
              <a:buClr>
                <a:srgbClr val="313131"/>
              </a:buClr>
              <a:defRPr sz="140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sz="1200">
                <a:solidFill>
                  <a:srgbClr val="313131"/>
                </a:solidFill>
              </a:defRPr>
            </a:lvl4pPr>
            <a:lvl5pPr>
              <a:buClr>
                <a:srgbClr val="313131"/>
              </a:buClr>
              <a:buFont typeface="Arial" pitchFamily="34" charset="0"/>
              <a:buChar char="•"/>
              <a:defRPr sz="1100">
                <a:solidFill>
                  <a:srgbClr val="31313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439891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516294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1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73828" y="1830387"/>
            <a:ext cx="4649311" cy="815795"/>
          </a:xfrm>
        </p:spPr>
        <p:txBody>
          <a:bodyPr/>
          <a:lstStyle>
            <a:lvl1pPr>
              <a:lnSpc>
                <a:spcPct val="100000"/>
              </a:lnSpc>
              <a:defRPr lang="en-US" sz="2800" kern="1200" dirty="0">
                <a:solidFill>
                  <a:srgbClr val="00277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75199" y="4402327"/>
            <a:ext cx="4673452" cy="986825"/>
          </a:xfrm>
          <a:ln algn="ctr"/>
        </p:spPr>
        <p:txBody>
          <a:bodyPr/>
          <a:lstStyle>
            <a:lvl1pPr marL="0" indent="0" eaLnBrk="0" hangingPunct="0">
              <a:spcBef>
                <a:spcPts val="600"/>
              </a:spcBef>
              <a:buClr>
                <a:schemeClr val="bg1"/>
              </a:buClr>
              <a:buFontTx/>
              <a:buNone/>
              <a:defRPr sz="1400" baseline="0">
                <a:solidFill>
                  <a:srgbClr val="575757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373829" y="2694300"/>
            <a:ext cx="4656448" cy="1687200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 b="0" i="0">
                <a:solidFill>
                  <a:srgbClr val="81BC00"/>
                </a:solidFill>
                <a:latin typeface="+mj-lt"/>
                <a:cs typeface="Times New Roman" pitchFamily="18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6" name="Picture 5" descr="DeloitteNEW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49249" y="394450"/>
            <a:ext cx="1652370" cy="3240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5238" y="457792"/>
            <a:ext cx="1829813" cy="32400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696150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2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73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373827" y="1830387"/>
            <a:ext cx="2831149" cy="815795"/>
          </a:xfrm>
        </p:spPr>
        <p:txBody>
          <a:bodyPr/>
          <a:lstStyle>
            <a:lvl1pPr>
              <a:lnSpc>
                <a:spcPct val="100000"/>
              </a:lnSpc>
              <a:defRPr lang="en-US" sz="2800" kern="1200" dirty="0">
                <a:solidFill>
                  <a:srgbClr val="00277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375199" y="4419497"/>
            <a:ext cx="2845850" cy="1036915"/>
          </a:xfrm>
          <a:ln algn="ctr"/>
        </p:spPr>
        <p:txBody>
          <a:bodyPr/>
          <a:lstStyle>
            <a:lvl1pPr marL="0" indent="0" eaLnBrk="0" hangingPunct="0">
              <a:spcBef>
                <a:spcPts val="600"/>
              </a:spcBef>
              <a:buClr>
                <a:schemeClr val="bg1"/>
              </a:buClr>
              <a:buFontTx/>
              <a:buNone/>
              <a:defRPr sz="1400" baseline="0">
                <a:solidFill>
                  <a:srgbClr val="575757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373829" y="2732401"/>
            <a:ext cx="2835496" cy="1674708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 b="0" i="0">
                <a:solidFill>
                  <a:srgbClr val="81BC00"/>
                </a:solidFill>
                <a:latin typeface="+mj-lt"/>
                <a:cs typeface="Times New Roman" pitchFamily="18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352879" y="399576"/>
            <a:ext cx="1720800" cy="32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05677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45621" y="0"/>
            <a:ext cx="5440825" cy="314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>
              <a:solidFill>
                <a:prstClr val="white"/>
              </a:solidFill>
            </a:endParaRPr>
          </a:p>
        </p:txBody>
      </p:sp>
      <p:sp>
        <p:nvSpPr>
          <p:cNvPr id="3573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32908" y="1080887"/>
            <a:ext cx="4949109" cy="815795"/>
          </a:xfrm>
        </p:spPr>
        <p:txBody>
          <a:bodyPr/>
          <a:lstStyle>
            <a:lvl1pPr>
              <a:lnSpc>
                <a:spcPct val="100000"/>
              </a:lnSpc>
              <a:defRPr lang="en-US" sz="2800" kern="1200" dirty="0">
                <a:solidFill>
                  <a:srgbClr val="00277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34279" y="2680658"/>
            <a:ext cx="4953722" cy="362345"/>
          </a:xfrm>
          <a:ln algn="ctr"/>
        </p:spPr>
        <p:txBody>
          <a:bodyPr/>
          <a:lstStyle>
            <a:lvl1pPr marL="0" indent="0" eaLnBrk="0" hangingPunct="0">
              <a:spcBef>
                <a:spcPts val="600"/>
              </a:spcBef>
              <a:buClr>
                <a:schemeClr val="bg1"/>
              </a:buClr>
              <a:buFontTx/>
              <a:buNone/>
              <a:defRPr sz="1400" baseline="0">
                <a:solidFill>
                  <a:srgbClr val="575757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632909" y="1982900"/>
            <a:ext cx="4956707" cy="68534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 b="0" i="0">
                <a:solidFill>
                  <a:srgbClr val="81BC00"/>
                </a:solidFill>
                <a:latin typeface="+mj-lt"/>
                <a:cs typeface="Times New Roman" pitchFamily="18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1959" y="399576"/>
            <a:ext cx="1720800" cy="32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5476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3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45621" y="0"/>
            <a:ext cx="5440825" cy="314324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57378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32908" y="1080887"/>
            <a:ext cx="4949109" cy="815795"/>
          </a:xfrm>
        </p:spPr>
        <p:txBody>
          <a:bodyPr/>
          <a:lstStyle>
            <a:lvl1pPr>
              <a:lnSpc>
                <a:spcPct val="100000"/>
              </a:lnSpc>
              <a:defRPr lang="en-US" sz="2800" kern="1200" dirty="0">
                <a:solidFill>
                  <a:srgbClr val="002776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57379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634279" y="2680658"/>
            <a:ext cx="4953722" cy="362345"/>
          </a:xfrm>
          <a:ln algn="ctr"/>
        </p:spPr>
        <p:txBody>
          <a:bodyPr/>
          <a:lstStyle>
            <a:lvl1pPr marL="0" indent="0" eaLnBrk="0" hangingPunct="0">
              <a:spcBef>
                <a:spcPts val="600"/>
              </a:spcBef>
              <a:buClr>
                <a:schemeClr val="bg1"/>
              </a:buClr>
              <a:buFontTx/>
              <a:buNone/>
              <a:defRPr sz="1400" baseline="0">
                <a:solidFill>
                  <a:srgbClr val="575757"/>
                </a:solidFill>
              </a:defRPr>
            </a:lvl1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0"/>
          </p:nvPr>
        </p:nvSpPr>
        <p:spPr>
          <a:xfrm>
            <a:off x="632909" y="1982900"/>
            <a:ext cx="4956707" cy="685349"/>
          </a:xfrm>
        </p:spPr>
        <p:txBody>
          <a:bodyPr/>
          <a:lstStyle>
            <a:lvl1pPr marL="0" indent="0">
              <a:spcBef>
                <a:spcPts val="0"/>
              </a:spcBef>
              <a:buNone/>
              <a:defRPr sz="2800" b="0" i="0">
                <a:solidFill>
                  <a:srgbClr val="81BC00"/>
                </a:solidFill>
                <a:latin typeface="+mj-lt"/>
                <a:cs typeface="Times New Roman" pitchFamily="18" charset="0"/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pic>
        <p:nvPicPr>
          <p:cNvPr id="9" name="Picture 8" descr="DEL_PRI_RGB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1959" y="399576"/>
            <a:ext cx="1720800" cy="32253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28294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474" y="359886"/>
            <a:ext cx="8528400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3000" b="0" kern="1200" dirty="0">
                <a:solidFill>
                  <a:srgbClr val="81BC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761" y="823913"/>
            <a:ext cx="8534763" cy="936000"/>
          </a:xfrm>
        </p:spPr>
        <p:txBody>
          <a:bodyPr/>
          <a:lstStyle>
            <a:lvl1pPr marL="0" indent="0">
              <a:buNone/>
              <a:defRPr sz="3000" b="0">
                <a:solidFill>
                  <a:srgbClr val="57575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61157" y="1814053"/>
            <a:ext cx="8529638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313131"/>
              </a:buClr>
              <a:defRPr lang="en-US" sz="1800" smtClean="0">
                <a:solidFill>
                  <a:srgbClr val="313131"/>
                </a:solidFill>
              </a:defRPr>
            </a:lvl1pPr>
            <a:lvl2pPr>
              <a:buClr>
                <a:srgbClr val="313131"/>
              </a:buClr>
              <a:defRPr lang="en-US" sz="1600" smtClean="0">
                <a:solidFill>
                  <a:srgbClr val="313131"/>
                </a:solidFill>
              </a:defRPr>
            </a:lvl2pPr>
            <a:lvl3pPr>
              <a:buClr>
                <a:srgbClr val="313131"/>
              </a:buClr>
              <a:defRPr lang="en-US" sz="1400" smtClean="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lang="en-US" sz="1200" smtClean="0">
                <a:solidFill>
                  <a:srgbClr val="313131"/>
                </a:solidFill>
              </a:defRPr>
            </a:lvl4pPr>
            <a:lvl5pPr>
              <a:buClr>
                <a:srgbClr val="313131"/>
              </a:buClr>
              <a:defRPr lang="en-US" sz="1100" dirty="0" smtClean="0">
                <a:solidFill>
                  <a:srgbClr val="31313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6730655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474" y="359886"/>
            <a:ext cx="8528400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3000" b="0" kern="1200" dirty="0">
                <a:solidFill>
                  <a:srgbClr val="81BC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61157" y="1814053"/>
            <a:ext cx="8529638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313131"/>
              </a:buClr>
              <a:defRPr lang="en-US" sz="1800" smtClean="0">
                <a:solidFill>
                  <a:srgbClr val="313131"/>
                </a:solidFill>
              </a:defRPr>
            </a:lvl1pPr>
            <a:lvl2pPr>
              <a:buClr>
                <a:srgbClr val="313131"/>
              </a:buClr>
              <a:defRPr lang="en-US" sz="1600" smtClean="0">
                <a:solidFill>
                  <a:srgbClr val="313131"/>
                </a:solidFill>
              </a:defRPr>
            </a:lvl2pPr>
            <a:lvl3pPr>
              <a:buClr>
                <a:srgbClr val="313131"/>
              </a:buClr>
              <a:defRPr lang="en-US" sz="1400" smtClean="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lang="en-US" sz="1200" smtClean="0">
                <a:solidFill>
                  <a:srgbClr val="313131"/>
                </a:solidFill>
              </a:defRPr>
            </a:lvl4pPr>
            <a:lvl5pPr>
              <a:buClr>
                <a:srgbClr val="313131"/>
              </a:buClr>
              <a:defRPr lang="en-US" sz="1100" dirty="0" smtClean="0">
                <a:solidFill>
                  <a:srgbClr val="31313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4154886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474" y="359886"/>
            <a:ext cx="8528400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3000" b="0" kern="1200" dirty="0">
                <a:solidFill>
                  <a:srgbClr val="81BC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761" y="823913"/>
            <a:ext cx="8534763" cy="936000"/>
          </a:xfrm>
        </p:spPr>
        <p:txBody>
          <a:bodyPr/>
          <a:lstStyle>
            <a:lvl1pPr marL="0" indent="0">
              <a:buNone/>
              <a:defRPr sz="3000" b="0">
                <a:solidFill>
                  <a:srgbClr val="57575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9565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474" y="359886"/>
            <a:ext cx="8528400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3000" b="0" kern="1200" dirty="0">
                <a:solidFill>
                  <a:srgbClr val="81BC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125" y="1814053"/>
            <a:ext cx="4189413" cy="4587875"/>
          </a:xfrm>
        </p:spPr>
        <p:txBody>
          <a:bodyPr/>
          <a:lstStyle>
            <a:lvl1pPr>
              <a:buClr>
                <a:srgbClr val="313131"/>
              </a:buClr>
              <a:defRPr sz="1800"/>
            </a:lvl1pPr>
            <a:lvl2pPr>
              <a:buClr>
                <a:srgbClr val="313131"/>
              </a:buClr>
              <a:defRPr sz="1600"/>
            </a:lvl2pPr>
            <a:lvl3pPr>
              <a:buClr>
                <a:srgbClr val="313131"/>
              </a:buClr>
              <a:defRPr sz="1400"/>
            </a:lvl3pPr>
            <a:lvl4pPr>
              <a:buClr>
                <a:srgbClr val="313131"/>
              </a:buClr>
              <a:defRPr sz="1200"/>
            </a:lvl4pPr>
            <a:lvl5pPr>
              <a:buClr>
                <a:srgbClr val="313131"/>
              </a:buCl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798219" y="1814053"/>
            <a:ext cx="4110831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313131"/>
              </a:buClr>
              <a:defRPr lang="en-US" sz="1800" smtClean="0">
                <a:solidFill>
                  <a:srgbClr val="313131"/>
                </a:solidFill>
              </a:defRPr>
            </a:lvl1pPr>
            <a:lvl2pPr>
              <a:buClr>
                <a:srgbClr val="313131"/>
              </a:buClr>
              <a:defRPr lang="en-US" sz="1600" smtClean="0">
                <a:solidFill>
                  <a:srgbClr val="313131"/>
                </a:solidFill>
              </a:defRPr>
            </a:lvl2pPr>
            <a:lvl3pPr>
              <a:buClr>
                <a:srgbClr val="313131"/>
              </a:buClr>
              <a:defRPr lang="en-US" sz="1400" smtClean="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lang="en-US" sz="1200" smtClean="0">
                <a:solidFill>
                  <a:srgbClr val="313131"/>
                </a:solidFill>
              </a:defRPr>
            </a:lvl4pPr>
            <a:lvl5pPr>
              <a:buClr>
                <a:srgbClr val="313131"/>
              </a:buClr>
              <a:defRPr lang="en-US" sz="1100" dirty="0" smtClean="0">
                <a:solidFill>
                  <a:srgbClr val="31313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6465326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474" y="359886"/>
            <a:ext cx="4110234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3000" b="0" kern="1200" dirty="0">
                <a:solidFill>
                  <a:srgbClr val="81BC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761" y="823913"/>
            <a:ext cx="4113301" cy="936000"/>
          </a:xfrm>
        </p:spPr>
        <p:txBody>
          <a:bodyPr/>
          <a:lstStyle>
            <a:lvl1pPr marL="0" indent="0">
              <a:buNone/>
              <a:defRPr sz="3000" b="0">
                <a:solidFill>
                  <a:srgbClr val="57575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61157" y="1814053"/>
            <a:ext cx="4110831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313131"/>
              </a:buClr>
              <a:defRPr lang="en-US" sz="1800" smtClean="0">
                <a:solidFill>
                  <a:srgbClr val="313131"/>
                </a:solidFill>
              </a:defRPr>
            </a:lvl1pPr>
            <a:lvl2pPr>
              <a:buClr>
                <a:srgbClr val="313131"/>
              </a:buClr>
              <a:defRPr lang="en-US" sz="1600" smtClean="0">
                <a:solidFill>
                  <a:srgbClr val="313131"/>
                </a:solidFill>
              </a:defRPr>
            </a:lvl2pPr>
            <a:lvl3pPr>
              <a:buClr>
                <a:srgbClr val="313131"/>
              </a:buClr>
              <a:defRPr lang="en-US" sz="1400" smtClean="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lang="en-US" sz="1200" smtClean="0">
                <a:solidFill>
                  <a:srgbClr val="313131"/>
                </a:solidFill>
              </a:defRPr>
            </a:lvl4pPr>
            <a:lvl5pPr>
              <a:buClr>
                <a:srgbClr val="313131"/>
              </a:buClr>
              <a:defRPr lang="en-US" sz="1100" dirty="0" smtClean="0">
                <a:solidFill>
                  <a:srgbClr val="31313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49524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1">
    <p:bg>
      <p:bgPr>
        <a:solidFill>
          <a:srgbClr val="00A1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57211" y="1812925"/>
            <a:ext cx="8415313" cy="973133"/>
          </a:xfrm>
        </p:spPr>
        <p:txBody>
          <a:bodyPr anchor="t">
            <a:noAutofit/>
          </a:bodyPr>
          <a:lstStyle>
            <a:lvl1pPr algn="l">
              <a:defRPr sz="6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357188" y="2787770"/>
            <a:ext cx="8429654" cy="3200080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Box 6"/>
          <p:cNvSpPr txBox="1">
            <a:spLocks noChangeArrowheads="1"/>
          </p:cNvSpPr>
          <p:nvPr userDrawn="1"/>
        </p:nvSpPr>
        <p:spPr bwMode="auto">
          <a:xfrm>
            <a:off x="358774" y="6445046"/>
            <a:ext cx="3060000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>
              <a:defRPr sz="800">
                <a:solidFill>
                  <a:srgbClr val="8C8C8C"/>
                </a:solidFill>
                <a:cs typeface="+mn-cs"/>
              </a:defRPr>
            </a:lvl1pPr>
          </a:lstStyle>
          <a:p>
            <a:r>
              <a:rPr lang="en-US" dirty="0" smtClean="0">
                <a:solidFill>
                  <a:srgbClr val="FFFFFF"/>
                </a:solidFill>
              </a:rPr>
              <a:t>© 2016 Ambruz &amp; Dark Deloitte Legal </a:t>
            </a:r>
            <a:r>
              <a:rPr lang="en-US" dirty="0" err="1" smtClean="0">
                <a:solidFill>
                  <a:srgbClr val="FFFFFF"/>
                </a:solidFill>
              </a:rPr>
              <a:t>s.r.o</a:t>
            </a:r>
            <a:r>
              <a:rPr lang="en-US" dirty="0" smtClean="0">
                <a:solidFill>
                  <a:srgbClr val="FFFFFF"/>
                </a:solidFill>
              </a:rPr>
              <a:t>., </a:t>
            </a:r>
            <a:r>
              <a:rPr lang="en-US" dirty="0" err="1" smtClean="0">
                <a:solidFill>
                  <a:srgbClr val="FFFFFF"/>
                </a:solidFill>
              </a:rPr>
              <a:t>advokátní</a:t>
            </a:r>
            <a:r>
              <a:rPr lang="en-US" dirty="0" smtClean="0">
                <a:solidFill>
                  <a:srgbClr val="FFFFFF"/>
                </a:solidFill>
              </a:rPr>
              <a:t> </a:t>
            </a:r>
            <a:r>
              <a:rPr lang="en-US" dirty="0" err="1" smtClean="0">
                <a:solidFill>
                  <a:srgbClr val="FFFFFF"/>
                </a:solidFill>
              </a:rPr>
              <a:t>kancelář</a:t>
            </a:r>
            <a:endParaRPr lang="en-US" dirty="0" smtClean="0">
              <a:solidFill>
                <a:srgbClr val="FFFFFF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7005638" y="6406946"/>
            <a:ext cx="1905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r"/>
            <a:fld id="{C05F13E1-2D2F-4C3C-A987-B135AF9A096C}" type="slidenum">
              <a:rPr lang="en-US" sz="800">
                <a:solidFill>
                  <a:prstClr val="white"/>
                </a:solidFill>
              </a:rPr>
              <a:pPr algn="r"/>
              <a:t>‹#›</a:t>
            </a:fld>
            <a:endParaRPr lang="en-US" sz="8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663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57211" y="1812926"/>
            <a:ext cx="8415313" cy="690432"/>
          </a:xfrm>
        </p:spPr>
        <p:txBody>
          <a:bodyPr anchor="t">
            <a:noAutofit/>
          </a:bodyPr>
          <a:lstStyle>
            <a:lvl1pPr algn="l">
              <a:defRPr sz="4800" b="0" cap="none" baseline="0">
                <a:solidFill>
                  <a:srgbClr val="81BC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357188" y="2517950"/>
            <a:ext cx="8429654" cy="3200080"/>
          </a:xfrm>
        </p:spPr>
        <p:txBody>
          <a:bodyPr>
            <a:noAutofit/>
          </a:bodyPr>
          <a:lstStyle>
            <a:lvl1pPr marL="0" indent="0">
              <a:buNone/>
              <a:defRPr sz="480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4866694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Slide with Imag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357211" y="1812926"/>
            <a:ext cx="2771034" cy="465579"/>
          </a:xfrm>
        </p:spPr>
        <p:txBody>
          <a:bodyPr anchor="t">
            <a:noAutofit/>
          </a:bodyPr>
          <a:lstStyle>
            <a:lvl1pPr algn="l">
              <a:defRPr sz="3600" b="0" cap="none" baseline="0">
                <a:solidFill>
                  <a:srgbClr val="81BC0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357187" y="2278110"/>
            <a:ext cx="2775757" cy="3200080"/>
          </a:xfrm>
        </p:spPr>
        <p:txBody>
          <a:bodyPr>
            <a:noAutofit/>
          </a:bodyPr>
          <a:lstStyle>
            <a:lvl1pPr marL="0" indent="0">
              <a:buNone/>
              <a:defRPr sz="360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45097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ox and Backgrou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7613" y="718983"/>
            <a:ext cx="4579023" cy="936000"/>
          </a:xfrm>
        </p:spPr>
        <p:txBody>
          <a:bodyPr/>
          <a:lstStyle>
            <a:lvl1pPr marL="0" indent="0">
              <a:buNone/>
              <a:defRPr sz="3000" b="0">
                <a:solidFill>
                  <a:schemeClr val="accent3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7613" y="1710944"/>
            <a:ext cx="4579023" cy="4555422"/>
          </a:xfrm>
        </p:spPr>
        <p:txBody>
          <a:bodyPr/>
          <a:lstStyle>
            <a:lvl1pPr>
              <a:buClr>
                <a:srgbClr val="313131"/>
              </a:buClr>
              <a:defRPr sz="1800">
                <a:solidFill>
                  <a:srgbClr val="313131"/>
                </a:solidFill>
              </a:defRPr>
            </a:lvl1pPr>
            <a:lvl2pPr>
              <a:buClr>
                <a:srgbClr val="313131"/>
              </a:buClr>
              <a:defRPr sz="1600">
                <a:solidFill>
                  <a:srgbClr val="313131"/>
                </a:solidFill>
              </a:defRPr>
            </a:lvl2pPr>
            <a:lvl3pPr>
              <a:buClr>
                <a:srgbClr val="313131"/>
              </a:buClr>
              <a:defRPr sz="140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sz="1200">
                <a:solidFill>
                  <a:srgbClr val="313131"/>
                </a:solidFill>
              </a:defRPr>
            </a:lvl4pPr>
            <a:lvl5pPr>
              <a:buClr>
                <a:srgbClr val="313131"/>
              </a:buClr>
              <a:buFont typeface="Arial" pitchFamily="34" charset="0"/>
              <a:buChar char="•"/>
              <a:defRPr sz="1100">
                <a:solidFill>
                  <a:srgbClr val="313131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395556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isclaim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0233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474" y="359886"/>
            <a:ext cx="8528400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3000" b="0" kern="1200" dirty="0">
                <a:solidFill>
                  <a:srgbClr val="81BC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761" y="823913"/>
            <a:ext cx="8534763" cy="936000"/>
          </a:xfrm>
        </p:spPr>
        <p:txBody>
          <a:bodyPr/>
          <a:lstStyle>
            <a:lvl1pPr marL="0" indent="0">
              <a:buNone/>
              <a:defRPr sz="3000" b="0">
                <a:solidFill>
                  <a:srgbClr val="57575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61157" y="1814053"/>
            <a:ext cx="8529638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313131"/>
              </a:buClr>
              <a:defRPr lang="en-US" sz="1800" smtClean="0">
                <a:solidFill>
                  <a:srgbClr val="313131"/>
                </a:solidFill>
              </a:defRPr>
            </a:lvl1pPr>
            <a:lvl2pPr>
              <a:buClr>
                <a:srgbClr val="313131"/>
              </a:buClr>
              <a:defRPr lang="en-US" sz="1600" smtClean="0">
                <a:solidFill>
                  <a:srgbClr val="313131"/>
                </a:solidFill>
              </a:defRPr>
            </a:lvl2pPr>
            <a:lvl3pPr>
              <a:buClr>
                <a:srgbClr val="313131"/>
              </a:buClr>
              <a:defRPr lang="en-US" sz="1400" smtClean="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lang="en-US" sz="1200" smtClean="0">
                <a:solidFill>
                  <a:srgbClr val="313131"/>
                </a:solidFill>
              </a:defRPr>
            </a:lvl4pPr>
            <a:lvl5pPr>
              <a:buClr>
                <a:srgbClr val="313131"/>
              </a:buClr>
              <a:defRPr lang="en-US" sz="1100" dirty="0" smtClean="0">
                <a:solidFill>
                  <a:srgbClr val="31313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5753324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Black">
    <p:bg bwMode="gray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29" y="378000"/>
            <a:ext cx="1631802" cy="756000"/>
          </a:xfrm>
          <a:prstGeom prst="rect">
            <a:avLst/>
          </a:prstGeom>
        </p:spPr>
      </p:pic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79392" y="727200"/>
            <a:ext cx="5400000" cy="5400000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7992" y="5864229"/>
            <a:ext cx="4194008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 b="1">
                <a:solidFill>
                  <a:schemeClr val="bg1"/>
                </a:solidFill>
              </a:defRPr>
            </a:lvl1pPr>
            <a:lvl2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 sz="1600" b="0">
                <a:solidFill>
                  <a:schemeClr val="bg1"/>
                </a:solidFill>
              </a:defRPr>
            </a:lvl2pPr>
            <a:lvl3pPr marL="0" indent="0" algn="l"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title style</a:t>
            </a:r>
          </a:p>
          <a:p>
            <a:pPr marL="0" marR="0" lvl="1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Pct val="100000"/>
              <a:buFont typeface="Arial"/>
              <a:buNone/>
              <a:tabLst/>
              <a:defRPr/>
            </a:pPr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187440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extLst mod="1">
    <p:ext uri="{DCECCB84-F9BA-43D5-87BE-67443E8EF086}">
      <p15:sldGuideLst xmlns:p15="http://schemas.microsoft.com/office/powerpoint/2012/main">
        <p15:guide id="4294967295" orient="horz" pos="4088">
          <p15:clr>
            <a:srgbClr val="FBAE40"/>
          </p15:clr>
        </p15:guide>
      </p15:sldGuideLst>
    </p:ext>
  </p:extLst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93" y="378000"/>
            <a:ext cx="1631802" cy="756000"/>
          </a:xfrm>
          <a:prstGeom prst="rect">
            <a:avLst/>
          </a:prstGeom>
        </p:spPr>
      </p:pic>
      <p:sp>
        <p:nvSpPr>
          <p:cNvPr id="9" name="Picture Placeholder 8"/>
          <p:cNvSpPr>
            <a:spLocks noGrp="1" noChangeAspect="1"/>
          </p:cNvSpPr>
          <p:nvPr>
            <p:ph type="pic" sz="quarter" idx="11"/>
          </p:nvPr>
        </p:nvSpPr>
        <p:spPr>
          <a:xfrm>
            <a:off x="1867360" y="727200"/>
            <a:ext cx="5400000" cy="5400000"/>
          </a:xfrm>
          <a:prstGeom prst="rect">
            <a:avLst/>
          </a:prstGeom>
        </p:spPr>
        <p:txBody>
          <a:bodyPr/>
          <a:lstStyle/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 bwMode="gray">
          <a:xfrm>
            <a:off x="376238" y="5352865"/>
            <a:ext cx="419576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800" b="1">
                <a:solidFill>
                  <a:schemeClr val="tx1"/>
                </a:solidFill>
              </a:defRPr>
            </a:lvl1pPr>
            <a:lvl2pPr marL="0" indent="0" algn="l">
              <a:buNone/>
              <a:defRPr sz="1600" b="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title style</a:t>
            </a:r>
          </a:p>
          <a:p>
            <a:pPr lvl="1"/>
            <a:r>
              <a:rPr lang="en-US" noProof="0" dirty="0"/>
              <a:t>Click to edit Master subtitle style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5870386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21676995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>
        <p15:guide id="4294967295" orient="horz" pos="4088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- Circl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2502000" y="1368000"/>
            <a:ext cx="4140000" cy="414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4200"/>
              </a:lnSpc>
              <a:defRPr sz="3600" b="0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376238" y="5864229"/>
            <a:ext cx="4195761" cy="505645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 algn="l">
              <a:lnSpc>
                <a:spcPct val="100000"/>
              </a:lnSpc>
              <a:spcAft>
                <a:spcPts val="0"/>
              </a:spcAft>
              <a:buNone/>
              <a:defRPr sz="16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smtClean="0"/>
              <a:t>Click to edit Master subtitle style</a:t>
            </a:r>
            <a:endParaRPr lang="en-US" noProof="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76238" y="6381750"/>
            <a:ext cx="419576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tx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pic>
        <p:nvPicPr>
          <p:cNvPr id="19" name="Picture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93" y="378000"/>
            <a:ext cx="1631802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18383558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>
        <p15:guide id="4294967295" orient="horz" pos="4088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green">
    <p:bg bwMode="gray"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Box 8"/>
          <p:cNvSpPr txBox="1"/>
          <p:nvPr userDrawn="1"/>
        </p:nvSpPr>
        <p:spPr>
          <a:xfrm>
            <a:off x="4751388" y="6476999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100000"/>
              <a:buFont typeface="Arial"/>
              <a:buNone/>
            </a:pP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Nabídka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právních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služeb</a:t>
            </a:r>
            <a:endParaRPr lang="en-US" sz="650" dirty="0" smtClean="0">
              <a:solidFill>
                <a:prstClr val="white"/>
              </a:solidFill>
              <a:latin typeface="Verdana"/>
              <a:cs typeface="+mn-cs"/>
            </a:endParaRPr>
          </a:p>
        </p:txBody>
      </p:sp>
      <p:sp>
        <p:nvSpPr>
          <p:cNvPr id="10" name="TextBox 9"/>
          <p:cNvSpPr txBox="1"/>
          <p:nvPr userDrawn="1"/>
        </p:nvSpPr>
        <p:spPr>
          <a:xfrm>
            <a:off x="376237" y="6477000"/>
            <a:ext cx="4016376" cy="2012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© 201</a:t>
            </a:r>
            <a:r>
              <a:rPr lang="cs-CZ" sz="650" dirty="0" smtClean="0">
                <a:solidFill>
                  <a:prstClr val="white"/>
                </a:solidFill>
                <a:latin typeface="Verdana"/>
                <a:cs typeface="+mn-cs"/>
              </a:rPr>
              <a:t>6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 Ambruz &amp; Dark Deloitte Legal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s.r.o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.,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advokátní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kancelář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 </a:t>
            </a:r>
            <a:endParaRPr lang="en-US" sz="650" dirty="0">
              <a:solidFill>
                <a:prstClr val="white"/>
              </a:solidFill>
              <a:latin typeface="Verdana"/>
              <a:cs typeface="+mn-cs"/>
            </a:endParaRPr>
          </a:p>
        </p:txBody>
      </p:sp>
      <p:sp>
        <p:nvSpPr>
          <p:cNvPr id="11" name="TextBox 10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 fontAlgn="auto">
              <a:spcBef>
                <a:spcPts val="600"/>
              </a:spcBef>
              <a:spcAft>
                <a:spcPts val="0"/>
              </a:spcAft>
              <a:buSzPct val="100000"/>
              <a:buFont typeface="Arial"/>
              <a:buNone/>
            </a:pPr>
            <a:fld id="{C58DF478-B544-4ED8-9ED4-6A2648E2D233}" type="slidenum">
              <a:rPr lang="en-US" sz="650" smtClean="0">
                <a:solidFill>
                  <a:prstClr val="white"/>
                </a:solidFill>
                <a:latin typeface="Verdana"/>
                <a:cs typeface="+mn-cs"/>
              </a:rPr>
              <a:pPr algn="r" fontAlgn="auto">
                <a:spcBef>
                  <a:spcPts val="600"/>
                </a:spcBef>
                <a:spcAft>
                  <a:spcPts val="0"/>
                </a:spcAft>
                <a:buSzPct val="100000"/>
                <a:buFont typeface="Arial"/>
                <a:buNone/>
              </a:pPr>
              <a:t>‹#›</a:t>
            </a:fld>
            <a:endParaRPr lang="en-US" sz="650" dirty="0">
              <a:solidFill>
                <a:prstClr val="white"/>
              </a:solidFill>
              <a:latin typeface="Verdana"/>
              <a:cs typeface="+mn-cs"/>
            </a:endParaRPr>
          </a:p>
        </p:txBody>
      </p:sp>
      <p:sp>
        <p:nvSpPr>
          <p:cNvPr id="12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1828800" y="2226365"/>
            <a:ext cx="6453188" cy="276916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cxnSp>
        <p:nvCxnSpPr>
          <p:cNvPr id="13" name="Straight Connector 12"/>
          <p:cNvCxnSpPr/>
          <p:nvPr userDrawn="1"/>
        </p:nvCxnSpPr>
        <p:spPr>
          <a:xfrm flipV="1">
            <a:off x="1820723" y="2014329"/>
            <a:ext cx="481861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19556178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>
        <p15:guide id="4294967295" orient="horz" pos="2160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blue">
    <p:bg bwMode="gray"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1828800" y="2226365"/>
            <a:ext cx="6453188" cy="2769167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dirty="0" smtClean="0"/>
              <a:t>Click to edit Master text styles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 flipV="1">
            <a:off x="1820723" y="2014329"/>
            <a:ext cx="481861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 userDrawn="1"/>
        </p:nvSpPr>
        <p:spPr>
          <a:xfrm>
            <a:off x="376237" y="6477000"/>
            <a:ext cx="4016376" cy="2012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© 201</a:t>
            </a:r>
            <a:r>
              <a:rPr lang="cs-CZ" sz="650" dirty="0" smtClean="0">
                <a:solidFill>
                  <a:prstClr val="white"/>
                </a:solidFill>
                <a:latin typeface="Verdana"/>
                <a:cs typeface="+mn-cs"/>
              </a:rPr>
              <a:t>6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 Ambruz &amp; Dark Deloitte Legal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s.r.o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.,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advokátní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kancelář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 </a:t>
            </a:r>
            <a:endParaRPr lang="en-US" sz="650" dirty="0">
              <a:solidFill>
                <a:prstClr val="white"/>
              </a:solidFill>
              <a:latin typeface="Verdana"/>
              <a:cs typeface="+mn-cs"/>
            </a:endParaRPr>
          </a:p>
        </p:txBody>
      </p:sp>
      <p:sp>
        <p:nvSpPr>
          <p:cNvPr id="14" name="TextBox 13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 fontAlgn="auto">
              <a:spcBef>
                <a:spcPts val="600"/>
              </a:spcBef>
              <a:spcAft>
                <a:spcPts val="0"/>
              </a:spcAft>
              <a:buSzPct val="100000"/>
              <a:buFont typeface="Arial"/>
              <a:buNone/>
            </a:pPr>
            <a:fld id="{C58DF478-B544-4ED8-9ED4-6A2648E2D233}" type="slidenum">
              <a:rPr lang="en-US" sz="650" smtClean="0">
                <a:solidFill>
                  <a:prstClr val="white"/>
                </a:solidFill>
                <a:latin typeface="Verdana"/>
                <a:cs typeface="+mn-cs"/>
              </a:rPr>
              <a:pPr algn="r" fontAlgn="auto">
                <a:spcBef>
                  <a:spcPts val="600"/>
                </a:spcBef>
                <a:spcAft>
                  <a:spcPts val="0"/>
                </a:spcAft>
                <a:buSzPct val="100000"/>
                <a:buFont typeface="Arial"/>
                <a:buNone/>
              </a:pPr>
              <a:t>‹#›</a:t>
            </a:fld>
            <a:endParaRPr lang="en-US" sz="650" dirty="0">
              <a:solidFill>
                <a:prstClr val="white"/>
              </a:solidFill>
              <a:latin typeface="Verdana"/>
              <a:cs typeface="+mn-cs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4751388" y="6476999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100000"/>
              <a:buFont typeface="Arial"/>
              <a:buNone/>
            </a:pP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Nabídka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právních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služeb</a:t>
            </a:r>
            <a:endParaRPr lang="en-US" sz="650" dirty="0" smtClean="0">
              <a:solidFill>
                <a:prstClr val="white"/>
              </a:solidFill>
              <a:latin typeface="Verdan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9624016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>
        <p15:guide id="4294967295" orient="horz" pos="2160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- Deloitte black">
    <p:bg bwMode="gray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bg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100000"/>
              <a:buFont typeface="Arial"/>
              <a:buNone/>
            </a:pP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Nabídka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právních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služeb</a:t>
            </a:r>
            <a:endParaRPr lang="en-US" sz="650" dirty="0" smtClean="0">
              <a:solidFill>
                <a:prstClr val="white"/>
              </a:solidFill>
              <a:latin typeface="Verdana"/>
              <a:cs typeface="+mn-cs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 fontAlgn="auto">
              <a:spcBef>
                <a:spcPts val="600"/>
              </a:spcBef>
              <a:spcAft>
                <a:spcPts val="0"/>
              </a:spcAft>
              <a:buSzPct val="100000"/>
              <a:buFont typeface="Arial"/>
              <a:buNone/>
            </a:pPr>
            <a:fld id="{C58DF478-B544-4ED8-9ED4-6A2648E2D233}" type="slidenum">
              <a:rPr lang="en-US" sz="650" smtClean="0">
                <a:solidFill>
                  <a:prstClr val="white"/>
                </a:solidFill>
                <a:latin typeface="Verdana"/>
                <a:cs typeface="+mn-cs"/>
              </a:rPr>
              <a:pPr algn="r" fontAlgn="auto">
                <a:spcBef>
                  <a:spcPts val="600"/>
                </a:spcBef>
                <a:spcAft>
                  <a:spcPts val="0"/>
                </a:spcAft>
                <a:buSzPct val="100000"/>
                <a:buFont typeface="Arial"/>
                <a:buNone/>
              </a:pPr>
              <a:t>‹#›</a:t>
            </a:fld>
            <a:endParaRPr lang="en-US" sz="650" dirty="0">
              <a:solidFill>
                <a:prstClr val="white"/>
              </a:solidFill>
              <a:latin typeface="Verdana"/>
              <a:cs typeface="+mn-cs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76237" y="6477000"/>
            <a:ext cx="4016376" cy="2012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© 201</a:t>
            </a:r>
            <a:r>
              <a:rPr lang="cs-CZ" sz="650" dirty="0" smtClean="0">
                <a:solidFill>
                  <a:prstClr val="white"/>
                </a:solidFill>
                <a:latin typeface="Verdana"/>
                <a:cs typeface="+mn-cs"/>
              </a:rPr>
              <a:t>6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 Ambruz &amp; Dark Deloitte Legal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s.r.o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.,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advokátní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kancelář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 </a:t>
            </a:r>
            <a:endParaRPr lang="en-US" sz="650" dirty="0">
              <a:solidFill>
                <a:prstClr val="white"/>
              </a:solidFill>
              <a:latin typeface="Verdan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224672937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>
        <p15:guide id="4294967295" orient="horz" pos="2160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- Deloitte white">
    <p:bg bwMode="gray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gray">
          <a:xfrm>
            <a:off x="376238" y="1705669"/>
            <a:ext cx="7905750" cy="1592403"/>
          </a:xfrm>
        </p:spPr>
        <p:txBody>
          <a:bodyPr anchor="b"/>
          <a:lstStyle>
            <a:lvl1pPr>
              <a:lnSpc>
                <a:spcPct val="95000"/>
              </a:lnSpc>
              <a:defRPr sz="3850" b="1">
                <a:solidFill>
                  <a:schemeClr val="tx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76238" y="3429000"/>
            <a:ext cx="7905750" cy="1566532"/>
          </a:xfrm>
        </p:spPr>
        <p:txBody>
          <a:bodyPr lIns="0" tIns="0" rIns="0" bIns="0">
            <a:noAutofit/>
          </a:bodyPr>
          <a:lstStyle>
            <a:lvl1pPr marL="0" indent="0">
              <a:lnSpc>
                <a:spcPct val="95000"/>
              </a:lnSpc>
              <a:spcAft>
                <a:spcPts val="0"/>
              </a:spcAft>
              <a:buNone/>
              <a:defRPr sz="385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437395449"/>
      </p:ext>
    </p:extLst>
  </p:cSld>
  <p:clrMapOvr>
    <a:masterClrMapping/>
  </p:clrMapOvr>
  <p:transition>
    <p:fade/>
  </p:transition>
  <p:extLst mod="1">
    <p:ext uri="{DCECCB84-F9BA-43D5-87BE-67443E8EF086}">
      <p15:sldGuideLst xmlns:p15="http://schemas.microsoft.com/office/powerpoint/2012/main">
        <p15:guide id="4294967295" orient="horz" pos="2160">
          <p15:clr>
            <a:srgbClr val="FBAE40"/>
          </p15:clr>
        </p15:guide>
      </p15:sldGuideLst>
    </p:ext>
  </p:extLst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ey statement teal">
    <p:bg>
      <p:bgPr>
        <a:solidFill>
          <a:schemeClr val="accent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8774"/>
            <a:ext cx="6958012" cy="4752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bg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  <p:sp>
        <p:nvSpPr>
          <p:cNvPr id="10" name="TextBox 9"/>
          <p:cNvSpPr txBox="1"/>
          <p:nvPr userDrawn="1"/>
        </p:nvSpPr>
        <p:spPr>
          <a:xfrm>
            <a:off x="4751388" y="6477000"/>
            <a:ext cx="3672420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buSzPct val="100000"/>
              <a:buFont typeface="Arial"/>
              <a:buNone/>
            </a:pP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Nabídka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právních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služeb</a:t>
            </a:r>
            <a:endParaRPr lang="en-US" sz="650" dirty="0" smtClean="0">
              <a:solidFill>
                <a:prstClr val="white"/>
              </a:solidFill>
              <a:latin typeface="Verdana"/>
              <a:cs typeface="+mn-cs"/>
            </a:endParaRPr>
          </a:p>
        </p:txBody>
      </p:sp>
      <p:sp>
        <p:nvSpPr>
          <p:cNvPr id="12" name="TextBox 11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r" fontAlgn="auto">
              <a:spcBef>
                <a:spcPts val="600"/>
              </a:spcBef>
              <a:spcAft>
                <a:spcPts val="0"/>
              </a:spcAft>
              <a:buSzPct val="100000"/>
              <a:buFont typeface="Arial"/>
              <a:buNone/>
            </a:pPr>
            <a:fld id="{C58DF478-B544-4ED8-9ED4-6A2648E2D233}" type="slidenum">
              <a:rPr lang="en-US" sz="650" smtClean="0">
                <a:solidFill>
                  <a:prstClr val="white"/>
                </a:solidFill>
                <a:latin typeface="Verdana"/>
                <a:cs typeface="+mn-cs"/>
              </a:rPr>
              <a:pPr algn="r" fontAlgn="auto">
                <a:spcBef>
                  <a:spcPts val="600"/>
                </a:spcBef>
                <a:spcAft>
                  <a:spcPts val="0"/>
                </a:spcAft>
                <a:buSzPct val="100000"/>
                <a:buFont typeface="Arial"/>
                <a:buNone/>
              </a:pPr>
              <a:t>‹#›</a:t>
            </a:fld>
            <a:endParaRPr lang="en-US" sz="650" dirty="0">
              <a:solidFill>
                <a:prstClr val="white"/>
              </a:solidFill>
              <a:latin typeface="Verdana"/>
              <a:cs typeface="+mn-cs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376237" y="6477000"/>
            <a:ext cx="4016376" cy="2012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© 201</a:t>
            </a:r>
            <a:r>
              <a:rPr lang="cs-CZ" sz="650" dirty="0" smtClean="0">
                <a:solidFill>
                  <a:prstClr val="white"/>
                </a:solidFill>
                <a:latin typeface="Verdana"/>
                <a:cs typeface="+mn-cs"/>
              </a:rPr>
              <a:t>6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 Ambruz &amp; Dark Deloitte Legal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s.r.o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.,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advokátní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 </a:t>
            </a:r>
            <a:r>
              <a:rPr lang="en-US" sz="650" dirty="0" err="1" smtClean="0">
                <a:solidFill>
                  <a:prstClr val="white"/>
                </a:solidFill>
                <a:latin typeface="Verdana"/>
                <a:cs typeface="+mn-cs"/>
              </a:rPr>
              <a:t>kancelář</a:t>
            </a:r>
            <a:r>
              <a:rPr lang="en-US" sz="650" dirty="0" smtClean="0">
                <a:solidFill>
                  <a:prstClr val="white"/>
                </a:solidFill>
                <a:latin typeface="Verdana"/>
                <a:cs typeface="+mn-cs"/>
              </a:rPr>
              <a:t> </a:t>
            </a:r>
            <a:endParaRPr lang="en-US" sz="650" dirty="0">
              <a:solidFill>
                <a:prstClr val="white"/>
              </a:solidFill>
              <a:latin typeface="Verdan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591579781"/>
      </p:ext>
    </p:extLst>
  </p:cSld>
  <p:clrMapOvr>
    <a:masterClrMapping/>
  </p:clrMapOvr>
  <p:transition>
    <p:fade/>
  </p:transition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Key statement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/>
          </p:nvPr>
        </p:nvSpPr>
        <p:spPr>
          <a:xfrm>
            <a:off x="376238" y="1628774"/>
            <a:ext cx="6958012" cy="4752975"/>
          </a:xfrm>
          <a:prstGeom prst="rect">
            <a:avLst/>
          </a:prstGeom>
        </p:spPr>
        <p:txBody>
          <a:bodyPr>
            <a:noAutofit/>
          </a:bodyPr>
          <a:lstStyle>
            <a:lvl1pPr>
              <a:spcBef>
                <a:spcPts val="3600"/>
              </a:spcBef>
              <a:defRPr sz="2800">
                <a:solidFill>
                  <a:schemeClr val="tx1"/>
                </a:solidFill>
              </a:defRPr>
            </a:lvl1pPr>
            <a:lvl2pPr marL="457200" indent="-457200">
              <a:defRPr sz="3000">
                <a:solidFill>
                  <a:schemeClr val="bg2"/>
                </a:solidFill>
              </a:defRPr>
            </a:lvl2pPr>
            <a:lvl3pPr>
              <a:defRPr sz="3000">
                <a:solidFill>
                  <a:schemeClr val="bg2"/>
                </a:solidFill>
              </a:defRPr>
            </a:lvl3pPr>
            <a:lvl4pPr>
              <a:defRPr sz="3000">
                <a:solidFill>
                  <a:schemeClr val="bg2"/>
                </a:solidFill>
              </a:defRPr>
            </a:lvl4pPr>
            <a:lvl5pPr>
              <a:defRPr sz="30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4998894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698500"/>
          </a:xfrm>
        </p:spPr>
        <p:txBody>
          <a:bodyPr/>
          <a:lstStyle/>
          <a:p>
            <a:r>
              <a:rPr lang="en-US" noProof="0" dirty="0" smtClean="0"/>
              <a:t>Click to edit Master title style</a:t>
            </a:r>
            <a:endParaRPr lang="en-US" noProof="0" dirty="0"/>
          </a:p>
        </p:txBody>
      </p:sp>
      <p:sp>
        <p:nvSpPr>
          <p:cNvPr id="14" name="Text Placeholder 18"/>
          <p:cNvSpPr>
            <a:spLocks noGrp="1"/>
          </p:cNvSpPr>
          <p:nvPr>
            <p:ph idx="1"/>
          </p:nvPr>
        </p:nvSpPr>
        <p:spPr>
          <a:xfrm>
            <a:off x="376238" y="1665288"/>
            <a:ext cx="8374062" cy="4716463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3pPr marL="345600" indent="-172800">
              <a:buFont typeface="Verdana" panose="020B0604030504040204" pitchFamily="34" charset="0"/>
              <a:buChar char="−"/>
              <a:defRPr/>
            </a:lvl3pPr>
            <a:lvl4pPr marL="518400" indent="-172800">
              <a:buFont typeface="Verdana" panose="020B0604030504040204" pitchFamily="34" charset="0"/>
              <a:buChar char="−"/>
              <a:defRPr/>
            </a:lvl4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608489100"/>
      </p:ext>
    </p:extLst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474" y="359886"/>
            <a:ext cx="8528400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3000" b="0" kern="1200" dirty="0">
                <a:solidFill>
                  <a:srgbClr val="81BC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61157" y="1814053"/>
            <a:ext cx="8529638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313131"/>
              </a:buClr>
              <a:defRPr lang="en-US" sz="1800" smtClean="0">
                <a:solidFill>
                  <a:srgbClr val="313131"/>
                </a:solidFill>
              </a:defRPr>
            </a:lvl1pPr>
            <a:lvl2pPr>
              <a:buClr>
                <a:srgbClr val="313131"/>
              </a:buClr>
              <a:defRPr lang="en-US" sz="1600" smtClean="0">
                <a:solidFill>
                  <a:srgbClr val="313131"/>
                </a:solidFill>
              </a:defRPr>
            </a:lvl2pPr>
            <a:lvl3pPr>
              <a:buClr>
                <a:srgbClr val="313131"/>
              </a:buClr>
              <a:defRPr lang="en-US" sz="1400" smtClean="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lang="en-US" sz="1200" smtClean="0">
                <a:solidFill>
                  <a:srgbClr val="313131"/>
                </a:solidFill>
              </a:defRPr>
            </a:lvl4pPr>
            <a:lvl5pPr>
              <a:buClr>
                <a:srgbClr val="313131"/>
              </a:buClr>
              <a:defRPr lang="en-US" sz="1100" dirty="0" smtClean="0">
                <a:solidFill>
                  <a:srgbClr val="31313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8905856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376238" y="1665288"/>
            <a:ext cx="8374062" cy="47139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spcAft>
                <a:spcPts val="600"/>
              </a:spcAft>
              <a:defRPr sz="1400"/>
            </a:lvl1pPr>
            <a:lvl2pPr>
              <a:spcAft>
                <a:spcPts val="600"/>
              </a:spcAft>
              <a:defRPr sz="1200"/>
            </a:lvl2pPr>
            <a:lvl3pPr>
              <a:spcAft>
                <a:spcPts val="600"/>
              </a:spcAft>
              <a:defRPr sz="1200"/>
            </a:lvl3pPr>
            <a:lvl4pPr>
              <a:spcAft>
                <a:spcPts val="600"/>
              </a:spcAft>
              <a:defRPr sz="1200"/>
            </a:lvl4pPr>
            <a:lvl5pPr>
              <a:spcAft>
                <a:spcPts val="600"/>
              </a:spcAft>
              <a:defRPr sz="1200"/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3395197902"/>
      </p:ext>
    </p:extLst>
  </p:cSld>
  <p:clrMapOvr>
    <a:masterClrMapping/>
  </p:clrMapOvr>
  <p:transition>
    <p:fade/>
  </p:transition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, subtitle &amp; 1 column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376238" y="1700213"/>
            <a:ext cx="8374062" cy="4678986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721967792"/>
      </p:ext>
    </p:extLst>
  </p:cSld>
  <p:clrMapOvr>
    <a:masterClrMapping/>
  </p:clrMapOvr>
  <p:transition>
    <p:fade/>
  </p:transition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of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8" y="317499"/>
            <a:ext cx="840200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40200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3" name="Content Placeholder 3"/>
          <p:cNvSpPr>
            <a:spLocks noGrp="1"/>
          </p:cNvSpPr>
          <p:nvPr>
            <p:ph sz="quarter" idx="10"/>
          </p:nvPr>
        </p:nvSpPr>
        <p:spPr>
          <a:xfrm>
            <a:off x="376238" y="1665288"/>
            <a:ext cx="3979184" cy="4716461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5" name="Content Placeholder 3"/>
          <p:cNvSpPr>
            <a:spLocks noGrp="1"/>
          </p:cNvSpPr>
          <p:nvPr>
            <p:ph sz="quarter" idx="20"/>
          </p:nvPr>
        </p:nvSpPr>
        <p:spPr>
          <a:xfrm>
            <a:off x="4786154" y="1665288"/>
            <a:ext cx="3992086" cy="4716461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568762716"/>
      </p:ext>
    </p:extLst>
  </p:cSld>
  <p:clrMapOvr>
    <a:masterClrMapping/>
  </p:clrMapOvr>
  <p:transition>
    <p:fade/>
  </p:transition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olumns - lar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8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500"/>
            <a:ext cx="8391525" cy="3341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  <p:sp>
        <p:nvSpPr>
          <p:cNvPr id="11" name="Content Placeholder 3"/>
          <p:cNvSpPr>
            <a:spLocks noGrp="1"/>
          </p:cNvSpPr>
          <p:nvPr>
            <p:ph sz="quarter" idx="10"/>
          </p:nvPr>
        </p:nvSpPr>
        <p:spPr>
          <a:xfrm>
            <a:off x="376237" y="1665288"/>
            <a:ext cx="3979185" cy="4716461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5029200" algn="r"/>
              </a:tabLst>
              <a:defRPr sz="1600"/>
            </a:lvl1pPr>
            <a:lvl2pPr>
              <a:tabLst>
                <a:tab pos="5029200" algn="r"/>
              </a:tabLst>
              <a:defRPr sz="1600"/>
            </a:lvl2pPr>
            <a:lvl3pPr>
              <a:tabLst>
                <a:tab pos="5029200" algn="r"/>
              </a:tabLst>
              <a:defRPr sz="1600"/>
            </a:lvl3pPr>
            <a:lvl4pPr>
              <a:tabLst>
                <a:tab pos="5029200" algn="r"/>
              </a:tabLst>
              <a:defRPr sz="1600"/>
            </a:lvl4pPr>
            <a:lvl5pPr>
              <a:tabLst>
                <a:tab pos="5029200" algn="r"/>
              </a:tabLst>
              <a:defRPr sz="1600"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20"/>
          </p:nvPr>
        </p:nvSpPr>
        <p:spPr>
          <a:xfrm>
            <a:off x="4787999" y="1665288"/>
            <a:ext cx="3979763" cy="4716461"/>
          </a:xfrm>
          <a:prstGeom prst="rect">
            <a:avLst/>
          </a:prstGeom>
        </p:spPr>
        <p:txBody>
          <a:bodyPr>
            <a:noAutofit/>
          </a:bodyPr>
          <a:lstStyle>
            <a:lvl1pPr>
              <a:tabLst>
                <a:tab pos="5029200" algn="r"/>
              </a:tabLst>
              <a:defRPr sz="1600"/>
            </a:lvl1pPr>
            <a:lvl2pPr>
              <a:tabLst>
                <a:tab pos="5029200" algn="r"/>
              </a:tabLst>
              <a:defRPr sz="1600"/>
            </a:lvl2pPr>
            <a:lvl3pPr>
              <a:tabLst>
                <a:tab pos="5029200" algn="r"/>
              </a:tabLst>
              <a:defRPr sz="1600"/>
            </a:lvl3pPr>
            <a:lvl4pPr>
              <a:tabLst>
                <a:tab pos="5029200" algn="r"/>
              </a:tabLst>
              <a:defRPr sz="1600"/>
            </a:lvl4pPr>
            <a:lvl5pPr>
              <a:tabLst>
                <a:tab pos="5029200" algn="r"/>
              </a:tabLst>
              <a:defRPr sz="1600" baseline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160740734"/>
      </p:ext>
    </p:extLst>
  </p:cSld>
  <p:clrMapOvr>
    <a:masterClrMapping/>
  </p:clrMapOvr>
  <p:transition>
    <p:fade/>
  </p:transition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7" y="651600"/>
            <a:ext cx="8391525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1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76237" y="317499"/>
            <a:ext cx="8391525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379441307"/>
      </p:ext>
    </p:extLst>
  </p:cSld>
  <p:clrMapOvr>
    <a:masterClrMapping/>
  </p:clrMapOvr>
  <p:transition>
    <p:fade/>
  </p:transition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 column green l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1"/>
            <a:ext cx="8391525" cy="334099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240000" y="1705968"/>
            <a:ext cx="2667088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378000" y="1700213"/>
            <a:ext cx="2670000" cy="5975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6086475" y="1705968"/>
            <a:ext cx="268789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7" name="Text Placeholder 8"/>
          <p:cNvSpPr>
            <a:spLocks noGrp="1"/>
          </p:cNvSpPr>
          <p:nvPr>
            <p:ph type="body" sz="quarter" idx="17"/>
          </p:nvPr>
        </p:nvSpPr>
        <p:spPr>
          <a:xfrm>
            <a:off x="3244283" y="1851441"/>
            <a:ext cx="2655433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345600" indent="-17145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78000" y="1851441"/>
            <a:ext cx="2670000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345600" indent="-17145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9"/>
          </p:nvPr>
        </p:nvSpPr>
        <p:spPr>
          <a:xfrm>
            <a:off x="6095999" y="1851441"/>
            <a:ext cx="2678365" cy="3845754"/>
          </a:xfrm>
        </p:spPr>
        <p:txBody>
          <a:bodyPr/>
          <a:lstStyle>
            <a:lvl1pPr>
              <a:defRPr b="1">
                <a:solidFill>
                  <a:schemeClr val="accent1"/>
                </a:solidFill>
              </a:defRPr>
            </a:lvl1pPr>
            <a:lvl2pPr>
              <a:spcAft>
                <a:spcPts val="1000"/>
              </a:spcAft>
              <a:defRPr/>
            </a:lvl2pPr>
            <a:lvl3pPr marL="345600" indent="-17145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3pPr>
            <a:lvl4pPr marL="176400" indent="-176400">
              <a:spcAft>
                <a:spcPts val="1000"/>
              </a:spcAft>
              <a:buFont typeface="Arial" panose="020B0604020202020204" pitchFamily="34" charset="0"/>
              <a:buChar char="•"/>
              <a:defRPr/>
            </a:lvl4pPr>
            <a:lvl5pPr marL="356400" indent="-176400">
              <a:spcAft>
                <a:spcPts val="1000"/>
              </a:spcAft>
              <a:defRPr baseline="0"/>
            </a:lvl5pPr>
            <a:lvl6pPr marL="356400" indent="-176400">
              <a:spcAft>
                <a:spcPts val="1000"/>
              </a:spcAft>
              <a:buFont typeface="Verdana" panose="020B0604030504040204" pitchFamily="34" charset="0"/>
              <a:buChar char="−"/>
              <a:defRPr/>
            </a:lvl6pPr>
            <a:lvl7pPr marL="356400" indent="-176400">
              <a:spcAft>
                <a:spcPts val="1000"/>
              </a:spcAft>
              <a:defRPr/>
            </a:lvl7pPr>
            <a:lvl8pPr marL="356400" indent="-176400">
              <a:spcAft>
                <a:spcPts val="1000"/>
              </a:spcAft>
              <a:defRPr/>
            </a:lvl8pPr>
            <a:lvl9pPr marL="356400" indent="-176400">
              <a:spcAft>
                <a:spcPts val="1000"/>
              </a:spcAft>
              <a:defRPr/>
            </a:lvl9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</p:txBody>
      </p:sp>
      <p:sp>
        <p:nvSpPr>
          <p:cNvPr id="10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4044917574"/>
      </p:ext>
    </p:extLst>
  </p:cSld>
  <p:clrMapOvr>
    <a:masterClrMapping/>
  </p:clrMapOvr>
  <p:transition>
    <p:fade/>
  </p:transition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76236" y="1700213"/>
            <a:ext cx="1800000" cy="1080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cs-CZ" dirty="0"/>
          </a:p>
        </p:txBody>
      </p:sp>
      <p:sp>
        <p:nvSpPr>
          <p:cNvPr id="7" name="Picture Placeholder 2"/>
          <p:cNvSpPr>
            <a:spLocks noGrp="1"/>
          </p:cNvSpPr>
          <p:nvPr>
            <p:ph type="pic" sz="quarter" idx="15"/>
          </p:nvPr>
        </p:nvSpPr>
        <p:spPr>
          <a:xfrm>
            <a:off x="376236" y="2899875"/>
            <a:ext cx="1800000" cy="1080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cs-CZ" dirty="0"/>
          </a:p>
        </p:txBody>
      </p:sp>
      <p:sp>
        <p:nvSpPr>
          <p:cNvPr id="10" name="Picture Placeholder 2"/>
          <p:cNvSpPr>
            <a:spLocks noGrp="1"/>
          </p:cNvSpPr>
          <p:nvPr>
            <p:ph type="pic" sz="quarter" idx="16"/>
          </p:nvPr>
        </p:nvSpPr>
        <p:spPr>
          <a:xfrm>
            <a:off x="376236" y="4099537"/>
            <a:ext cx="1800000" cy="1080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cs-CZ" dirty="0"/>
          </a:p>
        </p:txBody>
      </p:sp>
      <p:sp>
        <p:nvSpPr>
          <p:cNvPr id="11" name="Picture Placeholder 2"/>
          <p:cNvSpPr>
            <a:spLocks noGrp="1"/>
          </p:cNvSpPr>
          <p:nvPr>
            <p:ph type="pic" sz="quarter" idx="17"/>
          </p:nvPr>
        </p:nvSpPr>
        <p:spPr>
          <a:xfrm>
            <a:off x="376236" y="5299199"/>
            <a:ext cx="1800000" cy="1080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cs-CZ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2319454" y="2896827"/>
            <a:ext cx="6428546" cy="1083048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9"/>
          </p:nvPr>
        </p:nvSpPr>
        <p:spPr>
          <a:xfrm>
            <a:off x="2319454" y="1695641"/>
            <a:ext cx="6428546" cy="1084572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2319454" y="4096489"/>
            <a:ext cx="6428546" cy="1083048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</p:nvPr>
        </p:nvSpPr>
        <p:spPr>
          <a:xfrm>
            <a:off x="2319454" y="5296151"/>
            <a:ext cx="6428546" cy="1083048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  <a:lvl4pPr>
              <a:spcAft>
                <a:spcPts val="0"/>
              </a:spcAft>
              <a:defRPr/>
            </a:lvl4pPr>
            <a:lvl5pPr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</p:spTree>
    <p:extLst>
      <p:ext uri="{BB962C8B-B14F-4D97-AF65-F5344CB8AC3E}">
        <p14:creationId xmlns:p14="http://schemas.microsoft.com/office/powerpoint/2010/main" val="1417188457"/>
      </p:ext>
    </p:extLst>
  </p:cSld>
  <p:clrMapOvr>
    <a:masterClrMapping/>
  </p:clrMapOvr>
  <p:transition>
    <p:fade/>
  </p:transition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acts_long CV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sz="quarter" idx="14"/>
          </p:nvPr>
        </p:nvSpPr>
        <p:spPr>
          <a:xfrm>
            <a:off x="376236" y="1827213"/>
            <a:ext cx="1620000" cy="972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cs-CZ" dirty="0"/>
          </a:p>
        </p:txBody>
      </p:sp>
      <p:sp>
        <p:nvSpPr>
          <p:cNvPr id="7" name="Picture Placeholder 2"/>
          <p:cNvSpPr>
            <a:spLocks noGrp="1" noChangeAspect="1"/>
          </p:cNvSpPr>
          <p:nvPr>
            <p:ph type="pic" sz="quarter" idx="15"/>
          </p:nvPr>
        </p:nvSpPr>
        <p:spPr>
          <a:xfrm>
            <a:off x="4972090" y="1827213"/>
            <a:ext cx="1620000" cy="972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cs-CZ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6663600" y="1827213"/>
            <a:ext cx="2084400" cy="969448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9"/>
          </p:nvPr>
        </p:nvSpPr>
        <p:spPr>
          <a:xfrm>
            <a:off x="2072964" y="1827213"/>
            <a:ext cx="2085569" cy="972000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5" name="Text Placeholder 14"/>
          <p:cNvSpPr>
            <a:spLocks noGrp="1"/>
          </p:cNvSpPr>
          <p:nvPr>
            <p:ph type="body" sz="quarter" idx="20"/>
          </p:nvPr>
        </p:nvSpPr>
        <p:spPr>
          <a:xfrm>
            <a:off x="376236" y="2957885"/>
            <a:ext cx="3782297" cy="3421314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21"/>
          </p:nvPr>
        </p:nvSpPr>
        <p:spPr>
          <a:xfrm>
            <a:off x="4972090" y="2957885"/>
            <a:ext cx="3775910" cy="3421314"/>
          </a:xfrm>
        </p:spPr>
        <p:txBody>
          <a:bodyPr/>
          <a:lstStyle>
            <a:lvl1pPr>
              <a:spcAft>
                <a:spcPts val="0"/>
              </a:spcAft>
              <a:defRPr/>
            </a:lvl1pPr>
            <a:lvl2pPr>
              <a:spcAft>
                <a:spcPts val="0"/>
              </a:spcAft>
              <a:defRPr/>
            </a:lvl2pPr>
            <a:lvl3pPr>
              <a:spcAft>
                <a:spcPts val="0"/>
              </a:spcAft>
              <a:defRPr/>
            </a:lvl3pPr>
            <a:lvl4pPr>
              <a:spcAft>
                <a:spcPts val="0"/>
              </a:spcAft>
              <a:defRPr/>
            </a:lvl4pPr>
            <a:lvl5pPr>
              <a:spcAft>
                <a:spcPts val="0"/>
              </a:spcAft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sp>
        <p:nvSpPr>
          <p:cNvPr id="13" name="Rectangle 12"/>
          <p:cNvSpPr/>
          <p:nvPr userDrawn="1"/>
        </p:nvSpPr>
        <p:spPr>
          <a:xfrm>
            <a:off x="378000" y="1707173"/>
            <a:ext cx="3780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16" name="Rectangle 15"/>
          <p:cNvSpPr/>
          <p:nvPr userDrawn="1"/>
        </p:nvSpPr>
        <p:spPr>
          <a:xfrm>
            <a:off x="4972090" y="1707173"/>
            <a:ext cx="3780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3890473"/>
      </p:ext>
    </p:extLst>
  </p:cSld>
  <p:clrMapOvr>
    <a:masterClrMapping/>
  </p:clrMapOvr>
  <p:transition>
    <p:fade/>
  </p:transition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posal Team profi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238" y="317500"/>
            <a:ext cx="8391525" cy="334100"/>
          </a:xfrm>
        </p:spPr>
        <p:txBody>
          <a:bodyPr/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78000" y="1707173"/>
            <a:ext cx="4122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68064" y="1700213"/>
            <a:ext cx="4106300" cy="60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8000" y="4065173"/>
            <a:ext cx="41220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68064" y="4065173"/>
            <a:ext cx="4106300" cy="54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8" name="Picture Placeholder 11"/>
          <p:cNvSpPr>
            <a:spLocks noGrp="1"/>
          </p:cNvSpPr>
          <p:nvPr>
            <p:ph type="pic" sz="quarter" idx="25"/>
          </p:nvPr>
        </p:nvSpPr>
        <p:spPr>
          <a:xfrm>
            <a:off x="378000" y="1880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9" name="Picture Placeholder 11"/>
          <p:cNvSpPr>
            <a:spLocks noGrp="1"/>
          </p:cNvSpPr>
          <p:nvPr>
            <p:ph type="pic" sz="quarter" idx="27"/>
          </p:nvPr>
        </p:nvSpPr>
        <p:spPr>
          <a:xfrm>
            <a:off x="4668064" y="1880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0" name="Picture Placeholder 11"/>
          <p:cNvSpPr>
            <a:spLocks noGrp="1"/>
          </p:cNvSpPr>
          <p:nvPr>
            <p:ph type="pic" sz="quarter" idx="29"/>
          </p:nvPr>
        </p:nvSpPr>
        <p:spPr>
          <a:xfrm>
            <a:off x="378000" y="4256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1" name="Picture Placeholder 11"/>
          <p:cNvSpPr>
            <a:spLocks noGrp="1"/>
          </p:cNvSpPr>
          <p:nvPr>
            <p:ph type="pic" sz="quarter" idx="31"/>
          </p:nvPr>
        </p:nvSpPr>
        <p:spPr>
          <a:xfrm>
            <a:off x="4668064" y="4256213"/>
            <a:ext cx="1476000" cy="1476000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32"/>
          </p:nvPr>
        </p:nvSpPr>
        <p:spPr>
          <a:xfrm>
            <a:off x="2012612" y="1880213"/>
            <a:ext cx="2466000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4" name="Text Placeholder 12"/>
          <p:cNvSpPr>
            <a:spLocks noGrp="1"/>
          </p:cNvSpPr>
          <p:nvPr>
            <p:ph type="body" sz="quarter" idx="33"/>
          </p:nvPr>
        </p:nvSpPr>
        <p:spPr>
          <a:xfrm>
            <a:off x="6297420" y="1880213"/>
            <a:ext cx="2476944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5" name="Text Placeholder 12"/>
          <p:cNvSpPr>
            <a:spLocks noGrp="1"/>
          </p:cNvSpPr>
          <p:nvPr>
            <p:ph type="body" sz="quarter" idx="34"/>
          </p:nvPr>
        </p:nvSpPr>
        <p:spPr>
          <a:xfrm>
            <a:off x="2012612" y="4256213"/>
            <a:ext cx="2466000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6" name="Text Placeholder 12"/>
          <p:cNvSpPr>
            <a:spLocks noGrp="1"/>
          </p:cNvSpPr>
          <p:nvPr>
            <p:ph type="body" sz="quarter" idx="35"/>
          </p:nvPr>
        </p:nvSpPr>
        <p:spPr>
          <a:xfrm>
            <a:off x="6297420" y="4256213"/>
            <a:ext cx="2476944" cy="1944000"/>
          </a:xfrm>
        </p:spPr>
        <p:txBody>
          <a:bodyPr/>
          <a:lstStyle>
            <a:lvl1pPr>
              <a:spcAft>
                <a:spcPts val="0"/>
              </a:spcAft>
              <a:defRPr b="1"/>
            </a:lvl1pPr>
            <a:lvl2pPr>
              <a:spcAft>
                <a:spcPts val="0"/>
              </a:spcAft>
              <a:defRPr b="0"/>
            </a:lvl2pPr>
          </a:lstStyle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</p:txBody>
      </p:sp>
      <p:sp>
        <p:nvSpPr>
          <p:cNvPr id="17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</p:spTree>
    <p:extLst>
      <p:ext uri="{BB962C8B-B14F-4D97-AF65-F5344CB8AC3E}">
        <p14:creationId xmlns:p14="http://schemas.microsoft.com/office/powerpoint/2010/main" val="2524811957"/>
      </p:ext>
    </p:extLst>
  </p:cSld>
  <p:clrMapOvr>
    <a:masterClrMapping/>
  </p:clrMapOvr>
  <p:transition>
    <p:fade/>
  </p:transition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posal Letter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8"/>
          <p:cNvSpPr>
            <a:spLocks noGrp="1"/>
          </p:cNvSpPr>
          <p:nvPr>
            <p:ph idx="1"/>
          </p:nvPr>
        </p:nvSpPr>
        <p:spPr>
          <a:xfrm>
            <a:off x="2160104" y="2531165"/>
            <a:ext cx="6590196" cy="3850587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>
              <a:defRPr sz="1000"/>
            </a:lvl1pPr>
            <a:lvl2pPr>
              <a:defRPr sz="1000"/>
            </a:lvl2pPr>
            <a:lvl3pPr marL="345600" indent="-172800">
              <a:buFont typeface="Verdana" panose="020B0604030504040204" pitchFamily="34" charset="0"/>
              <a:buChar char="−"/>
              <a:defRPr sz="1000"/>
            </a:lvl3pPr>
            <a:lvl4pPr marL="518400" indent="-172800">
              <a:buFont typeface="Verdana" panose="020B0604030504040204" pitchFamily="34" charset="0"/>
              <a:buChar char="−"/>
              <a:defRPr sz="1000"/>
            </a:lvl4pPr>
            <a:lvl5pPr>
              <a:defRPr sz="1000"/>
            </a:lvl5pPr>
          </a:lstStyle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1"/>
          </p:nvPr>
        </p:nvSpPr>
        <p:spPr>
          <a:xfrm>
            <a:off x="6770300" y="384350"/>
            <a:ext cx="1980000" cy="1855267"/>
          </a:xfrm>
        </p:spPr>
        <p:txBody>
          <a:bodyPr/>
          <a:lstStyle>
            <a:lvl1pPr>
              <a:spcAft>
                <a:spcPts val="0"/>
              </a:spcAft>
              <a:defRPr sz="700"/>
            </a:lvl1pPr>
            <a:lvl2pPr>
              <a:spcAft>
                <a:spcPts val="0"/>
              </a:spcAft>
              <a:defRPr sz="700"/>
            </a:lvl2pPr>
            <a:lvl3pPr>
              <a:spcAft>
                <a:spcPts val="0"/>
              </a:spcAft>
              <a:defRPr sz="700"/>
            </a:lvl3pPr>
            <a:lvl4pPr>
              <a:spcAft>
                <a:spcPts val="0"/>
              </a:spcAft>
              <a:defRPr sz="700"/>
            </a:lvl4pPr>
            <a:lvl5pPr>
              <a:spcAft>
                <a:spcPts val="0"/>
              </a:spcAft>
              <a:defRPr sz="7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2"/>
          </p:nvPr>
        </p:nvSpPr>
        <p:spPr>
          <a:xfrm>
            <a:off x="377991" y="2531165"/>
            <a:ext cx="1620000" cy="3850587"/>
          </a:xfrm>
        </p:spPr>
        <p:txBody>
          <a:bodyPr/>
          <a:lstStyle>
            <a:lvl1pPr>
              <a:defRPr sz="1000"/>
            </a:lvl1pPr>
            <a:lvl2pPr>
              <a:defRPr sz="10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93" y="378000"/>
            <a:ext cx="1631802" cy="7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852791"/>
      </p:ext>
    </p:extLst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474" y="359886"/>
            <a:ext cx="8528400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3000" b="0" kern="1200" dirty="0">
                <a:solidFill>
                  <a:srgbClr val="81BC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761" y="823913"/>
            <a:ext cx="8534763" cy="936000"/>
          </a:xfrm>
        </p:spPr>
        <p:txBody>
          <a:bodyPr/>
          <a:lstStyle>
            <a:lvl1pPr marL="0" indent="0">
              <a:buNone/>
              <a:defRPr sz="3000" b="0">
                <a:solidFill>
                  <a:srgbClr val="57575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251393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posal with side call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8" name="Text Placeholder 18"/>
          <p:cNvSpPr>
            <a:spLocks noGrp="1"/>
          </p:cNvSpPr>
          <p:nvPr>
            <p:ph idx="1"/>
          </p:nvPr>
        </p:nvSpPr>
        <p:spPr>
          <a:xfrm>
            <a:off x="2197768" y="1665288"/>
            <a:ext cx="6552531" cy="4713911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76238" y="1742956"/>
            <a:ext cx="1629024" cy="4636242"/>
          </a:xfrm>
        </p:spPr>
        <p:txBody>
          <a:bodyPr/>
          <a:lstStyle>
            <a:lvl1pPr>
              <a:defRPr sz="1400" i="1">
                <a:solidFill>
                  <a:schemeClr val="accent3"/>
                </a:solidFill>
              </a:defRPr>
            </a:lvl1pPr>
            <a:lvl2pPr>
              <a:defRPr sz="1400" i="1">
                <a:solidFill>
                  <a:schemeClr val="accent3"/>
                </a:solidFill>
              </a:defRPr>
            </a:lvl2pPr>
            <a:lvl3pPr>
              <a:defRPr sz="1400" i="1">
                <a:solidFill>
                  <a:schemeClr val="accent3"/>
                </a:solidFill>
              </a:defRPr>
            </a:lvl3pPr>
            <a:lvl4pPr>
              <a:defRPr sz="1400" i="1">
                <a:solidFill>
                  <a:schemeClr val="accent3"/>
                </a:solidFill>
              </a:defRPr>
            </a:lvl4pPr>
            <a:lvl5pPr>
              <a:defRPr sz="1400" i="1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cs-CZ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0" y="1659782"/>
            <a:ext cx="2005262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3911699"/>
      </p:ext>
    </p:extLst>
  </p:cSld>
  <p:clrMapOvr>
    <a:masterClrMapping/>
  </p:clrMapOvr>
  <p:transition>
    <p:fade/>
  </p:transition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posal with side callout CV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4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4"/>
          </p:nvPr>
        </p:nvSpPr>
        <p:spPr>
          <a:xfrm>
            <a:off x="376238" y="1742956"/>
            <a:ext cx="1629024" cy="4636242"/>
          </a:xfrm>
        </p:spPr>
        <p:txBody>
          <a:bodyPr/>
          <a:lstStyle>
            <a:lvl1pPr>
              <a:defRPr sz="1400" i="1">
                <a:solidFill>
                  <a:schemeClr val="accent3"/>
                </a:solidFill>
              </a:defRPr>
            </a:lvl1pPr>
            <a:lvl2pPr>
              <a:defRPr sz="1400" i="1">
                <a:solidFill>
                  <a:schemeClr val="accent3"/>
                </a:solidFill>
              </a:defRPr>
            </a:lvl2pPr>
            <a:lvl3pPr>
              <a:defRPr sz="1400" i="1">
                <a:solidFill>
                  <a:schemeClr val="accent3"/>
                </a:solidFill>
              </a:defRPr>
            </a:lvl3pPr>
            <a:lvl4pPr>
              <a:defRPr sz="1400" i="1">
                <a:solidFill>
                  <a:schemeClr val="accent3"/>
                </a:solidFill>
              </a:defRPr>
            </a:lvl4pPr>
            <a:lvl5pPr>
              <a:defRPr sz="1400" i="1">
                <a:solidFill>
                  <a:schemeClr val="accent3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cs-CZ" dirty="0"/>
          </a:p>
        </p:txBody>
      </p:sp>
      <p:sp>
        <p:nvSpPr>
          <p:cNvPr id="4" name="Picture Placeholder 3"/>
          <p:cNvSpPr>
            <a:spLocks noGrp="1" noChangeAspect="1"/>
          </p:cNvSpPr>
          <p:nvPr>
            <p:ph type="pic" sz="quarter" idx="15"/>
          </p:nvPr>
        </p:nvSpPr>
        <p:spPr>
          <a:xfrm>
            <a:off x="2197768" y="1665288"/>
            <a:ext cx="1440000" cy="864000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cs-CZ"/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0" y="1659782"/>
            <a:ext cx="2005262" cy="0"/>
          </a:xfrm>
          <a:prstGeom prst="line">
            <a:avLst/>
          </a:prstGeom>
          <a:ln w="28575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 Placeholder 6"/>
          <p:cNvSpPr>
            <a:spLocks noGrp="1"/>
          </p:cNvSpPr>
          <p:nvPr>
            <p:ph type="body" sz="quarter" idx="16"/>
          </p:nvPr>
        </p:nvSpPr>
        <p:spPr>
          <a:xfrm>
            <a:off x="2197768" y="2777340"/>
            <a:ext cx="3060000" cy="3601857"/>
          </a:xfrm>
        </p:spPr>
        <p:txBody>
          <a:bodyPr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7"/>
          </p:nvPr>
        </p:nvSpPr>
        <p:spPr>
          <a:xfrm>
            <a:off x="3734858" y="1665631"/>
            <a:ext cx="1522910" cy="863657"/>
          </a:xfrm>
        </p:spPr>
        <p:txBody>
          <a:bodyPr/>
          <a:lstStyle>
            <a:lvl1pPr>
              <a:defRPr sz="1000" b="1">
                <a:solidFill>
                  <a:schemeClr val="tx1"/>
                </a:solidFill>
              </a:defRPr>
            </a:lvl1pPr>
            <a:lvl2pPr marL="0" indent="0">
              <a:buNone/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5" name="Picture Placeholder 14"/>
          <p:cNvSpPr>
            <a:spLocks noGrp="1"/>
          </p:cNvSpPr>
          <p:nvPr>
            <p:ph type="pic" sz="quarter" idx="18"/>
          </p:nvPr>
        </p:nvSpPr>
        <p:spPr>
          <a:xfrm>
            <a:off x="5688000" y="1659782"/>
            <a:ext cx="1440000" cy="869506"/>
          </a:xfrm>
        </p:spPr>
        <p:txBody>
          <a:bodyPr/>
          <a:lstStyle/>
          <a:p>
            <a:r>
              <a:rPr lang="en-US" smtClean="0"/>
              <a:t>Click icon to add picture</a:t>
            </a:r>
            <a:endParaRPr lang="cs-CZ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9"/>
          </p:nvPr>
        </p:nvSpPr>
        <p:spPr>
          <a:xfrm>
            <a:off x="7225760" y="1659782"/>
            <a:ext cx="1522239" cy="869506"/>
          </a:xfrm>
        </p:spPr>
        <p:txBody>
          <a:bodyPr/>
          <a:lstStyle>
            <a:lvl1pPr>
              <a:defRPr sz="1000" b="1"/>
            </a:lvl1pPr>
            <a:lvl2pPr marL="0" indent="0">
              <a:buNone/>
              <a:defRPr sz="1000"/>
            </a:lvl2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20"/>
          </p:nvPr>
        </p:nvSpPr>
        <p:spPr>
          <a:xfrm>
            <a:off x="5688000" y="2777340"/>
            <a:ext cx="3060000" cy="3601857"/>
          </a:xfrm>
        </p:spPr>
        <p:txBody>
          <a:bodyPr/>
          <a:lstStyle>
            <a:lvl1pPr>
              <a:defRPr sz="1000"/>
            </a:lvl1pPr>
            <a:lvl2pPr>
              <a:defRPr sz="1000"/>
            </a:lvl2pPr>
            <a:lvl3pPr>
              <a:defRPr sz="1000"/>
            </a:lvl3pPr>
            <a:lvl4pPr>
              <a:defRPr sz="1000"/>
            </a:lvl4pPr>
            <a:lvl5pPr>
              <a:defRPr sz="1000"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38671534"/>
      </p:ext>
    </p:extLst>
  </p:cSld>
  <p:clrMapOvr>
    <a:masterClrMapping/>
  </p:clrMapOvr>
  <p:transition>
    <p:fade/>
  </p:transition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End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429" y="2886340"/>
            <a:ext cx="1631802" cy="756000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76239" y="4211955"/>
            <a:ext cx="6396702" cy="2169796"/>
          </a:xfrm>
        </p:spPr>
        <p:txBody>
          <a:bodyPr anchor="b" anchorCtr="0"/>
          <a:lstStyle>
            <a:lvl1pPr>
              <a:lnSpc>
                <a:spcPct val="100000"/>
              </a:lnSpc>
              <a:spcAft>
                <a:spcPts val="600"/>
              </a:spcAft>
              <a:defRPr sz="90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2352530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49200" y="1666800"/>
            <a:ext cx="6718936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defRPr lang="en-US" sz="1200" smtClean="0">
                <a:solidFill>
                  <a:schemeClr val="tx1"/>
                </a:solidFill>
              </a:defRPr>
            </a:lvl1pPr>
            <a:lvl2pPr>
              <a:buClrTx/>
              <a:defRPr lang="en-US" sz="1100" smtClean="0">
                <a:solidFill>
                  <a:schemeClr val="tx1"/>
                </a:solidFill>
              </a:defRPr>
            </a:lvl2pPr>
            <a:lvl3pPr marL="357188" indent="-176213">
              <a:buClrTx/>
              <a:buFont typeface="Verdana" panose="020B0604030504040204" pitchFamily="34" charset="0"/>
              <a:buChar char="−"/>
              <a:tabLst/>
              <a:defRPr lang="en-US" sz="1100" smtClean="0">
                <a:solidFill>
                  <a:schemeClr val="tx1"/>
                </a:solidFill>
              </a:defRPr>
            </a:lvl3pPr>
            <a:lvl4pPr marL="622300" indent="-176213">
              <a:buClrTx/>
              <a:tabLst/>
              <a:defRPr lang="en-US" sz="1100" smtClean="0">
                <a:solidFill>
                  <a:schemeClr val="tx1"/>
                </a:solidFill>
              </a:defRPr>
            </a:lvl4pPr>
            <a:lvl5pPr marL="622300" indent="-176213">
              <a:buClrTx/>
              <a:tabLst/>
              <a:defRPr lang="en-US" sz="1100" dirty="0" smtClean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7169434" y="1677131"/>
            <a:ext cx="1987250" cy="0"/>
          </a:xfrm>
          <a:prstGeom prst="line">
            <a:avLst/>
          </a:prstGeom>
          <a:noFill/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7280147" y="1710641"/>
            <a:ext cx="1638300" cy="2676525"/>
          </a:xfrm>
        </p:spPr>
        <p:txBody>
          <a:bodyPr/>
          <a:lstStyle>
            <a:lvl1pPr marL="0" indent="0">
              <a:buNone/>
              <a:defRPr sz="1400" i="0">
                <a:solidFill>
                  <a:schemeClr val="accent3"/>
                </a:solidFill>
              </a:defRPr>
            </a:lvl1pPr>
            <a:lvl2pPr marL="457200" indent="0">
              <a:buNone/>
              <a:defRPr/>
            </a:lvl2pPr>
            <a:lvl3pPr marL="915988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335771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sz="quarter" idx="10"/>
          </p:nvPr>
        </p:nvSpPr>
        <p:spPr>
          <a:xfrm>
            <a:off x="393700" y="1700213"/>
            <a:ext cx="6970268" cy="4681538"/>
          </a:xfrm>
          <a:prstGeom prst="rect">
            <a:avLst/>
          </a:prstGeom>
        </p:spPr>
        <p:txBody>
          <a:bodyPr/>
          <a:lstStyle>
            <a:lvl1pPr>
              <a:tabLst>
                <a:tab pos="6729413" algn="r"/>
              </a:tabLst>
              <a:defRPr/>
            </a:lvl1pPr>
            <a:lvl2pPr>
              <a:tabLst>
                <a:tab pos="6729413" algn="r"/>
              </a:tabLst>
              <a:defRPr/>
            </a:lvl2pPr>
            <a:lvl3pPr>
              <a:tabLst>
                <a:tab pos="6729413" algn="r"/>
              </a:tabLst>
              <a:defRPr/>
            </a:lvl3pPr>
            <a:lvl4pPr>
              <a:tabLst>
                <a:tab pos="6729413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  <a:lvl6pPr>
              <a:tabLst>
                <a:tab pos="6729413" algn="r"/>
              </a:tabLst>
              <a:defRPr/>
            </a:lvl6pPr>
            <a:lvl7pPr>
              <a:tabLst>
                <a:tab pos="6729413" algn="r"/>
              </a:tabLst>
              <a:defRPr/>
            </a:lvl7pPr>
            <a:lvl8pPr>
              <a:tabLst>
                <a:tab pos="6729413" algn="r"/>
              </a:tabLst>
              <a:defRPr/>
            </a:lvl8pPr>
            <a:lvl9pPr>
              <a:tabLst>
                <a:tab pos="6729413" algn="r"/>
              </a:tabLst>
              <a:defRPr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5999" y="295683"/>
            <a:ext cx="8365413" cy="112908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434866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itle Slide - Circle Black">
    <p:bg bwMode="gray"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2502000" y="1368000"/>
            <a:ext cx="4140000" cy="4140000"/>
          </a:xfrm>
          <a:prstGeom prst="ellipse">
            <a:avLst/>
          </a:prstGeom>
          <a:ln w="25400">
            <a:solidFill>
              <a:schemeClr val="accent1"/>
            </a:solidFill>
          </a:ln>
        </p:spPr>
        <p:txBody>
          <a:bodyPr lIns="108000" tIns="108000" rIns="108000" bIns="108000" anchor="ctr" anchorCtr="0">
            <a:normAutofit/>
          </a:bodyPr>
          <a:lstStyle>
            <a:lvl1pPr algn="ctr">
              <a:lnSpc>
                <a:spcPts val="4200"/>
              </a:lnSpc>
              <a:defRPr sz="3600" b="0">
                <a:solidFill>
                  <a:schemeClr val="bg1"/>
                </a:solidFill>
                <a:latin typeface="+mj-lt"/>
                <a:ea typeface="Open Sans" panose="020B0606030504020204" pitchFamily="34" charset="0"/>
                <a:cs typeface="Open Sans" panose="020B0606030504020204" pitchFamily="34" charset="0"/>
              </a:defRPr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pic>
        <p:nvPicPr>
          <p:cNvPr id="22" name="Picture 2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5288" y="404813"/>
            <a:ext cx="1633731" cy="307849"/>
          </a:xfrm>
          <a:prstGeom prst="rect">
            <a:avLst/>
          </a:prstGeom>
        </p:spPr>
      </p:pic>
      <p:sp>
        <p:nvSpPr>
          <p:cNvPr id="23" name="Subtitle 2"/>
          <p:cNvSpPr>
            <a:spLocks noGrp="1"/>
          </p:cNvSpPr>
          <p:nvPr>
            <p:ph type="subTitle" idx="1"/>
          </p:nvPr>
        </p:nvSpPr>
        <p:spPr bwMode="gray">
          <a:xfrm>
            <a:off x="395288" y="5864229"/>
            <a:ext cx="4176711" cy="50564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lnSpc>
                <a:spcPct val="110000"/>
              </a:lnSpc>
              <a:spcAft>
                <a:spcPts val="0"/>
              </a:spcAft>
              <a:buNone/>
              <a:defRPr sz="16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24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95288" y="6399564"/>
            <a:ext cx="4176712" cy="298450"/>
          </a:xfrm>
          <a:prstGeom prst="rect">
            <a:avLst/>
          </a:prstGeom>
        </p:spPr>
        <p:txBody>
          <a:bodyPr/>
          <a:lstStyle>
            <a:lvl1pPr>
              <a:spcAft>
                <a:spcPts val="0"/>
              </a:spcAft>
              <a:defRPr sz="1000"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5000346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ransition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>
        <p15:guide id="4294967295" orient="horz" pos="4088">
          <p15:clr>
            <a:srgbClr val="FBAE40"/>
          </p15:clr>
        </p15:guide>
      </p15:sldGuideLst>
    </p:ext>
  </p:extLst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ext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tent Placeholder 3"/>
          <p:cNvSpPr>
            <a:spLocks noGrp="1"/>
          </p:cNvSpPr>
          <p:nvPr>
            <p:ph sz="quarter" idx="10"/>
          </p:nvPr>
        </p:nvSpPr>
        <p:spPr>
          <a:xfrm>
            <a:off x="395422" y="1700213"/>
            <a:ext cx="3960000" cy="4420800"/>
          </a:xfrm>
          <a:prstGeom prst="rect">
            <a:avLst/>
          </a:prstGeom>
        </p:spPr>
        <p:txBody>
          <a:bodyPr/>
          <a:lstStyle>
            <a:lvl1pPr>
              <a:tabLst>
                <a:tab pos="5029200" algn="r"/>
              </a:tabLst>
              <a:defRPr/>
            </a:lvl1pPr>
            <a:lvl2pPr>
              <a:tabLst>
                <a:tab pos="5029200" algn="r"/>
              </a:tabLst>
              <a:defRPr/>
            </a:lvl2pPr>
            <a:lvl3pPr>
              <a:tabLst>
                <a:tab pos="5029200" algn="r"/>
              </a:tabLst>
              <a:defRPr/>
            </a:lvl3pPr>
            <a:lvl4pPr>
              <a:tabLst>
                <a:tab pos="5029200" algn="r"/>
              </a:tabLst>
              <a:defRPr/>
            </a:lvl4pPr>
            <a:lvl5pPr>
              <a:tabLst>
                <a:tab pos="5029200" algn="r"/>
              </a:tabLst>
              <a:defRPr baseline="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5"/>
            <a:r>
              <a:rPr lang="en-US" dirty="0" smtClean="0"/>
              <a:t>Fifth level</a:t>
            </a:r>
          </a:p>
          <a:p>
            <a:pPr lvl="6"/>
            <a:r>
              <a:rPr lang="en-US" dirty="0" smtClean="0"/>
              <a:t>Sixth level</a:t>
            </a:r>
          </a:p>
          <a:p>
            <a:pPr lvl="7"/>
            <a:r>
              <a:rPr lang="en-US" dirty="0" smtClean="0"/>
              <a:t>Seventh level</a:t>
            </a:r>
          </a:p>
          <a:p>
            <a:pPr lvl="8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lang="en-US" dirty="0"/>
          </a:p>
        </p:txBody>
      </p:sp>
      <p:sp>
        <p:nvSpPr>
          <p:cNvPr id="3" name="Chart Placeholder 2"/>
          <p:cNvSpPr>
            <a:spLocks noGrp="1"/>
          </p:cNvSpPr>
          <p:nvPr>
            <p:ph type="chart" sz="quarter" idx="21"/>
          </p:nvPr>
        </p:nvSpPr>
        <p:spPr>
          <a:xfrm>
            <a:off x="4755917" y="2125013"/>
            <a:ext cx="3994383" cy="3996000"/>
          </a:xfrm>
        </p:spPr>
        <p:txBody>
          <a:bodyPr/>
          <a:lstStyle/>
          <a:p>
            <a:endParaRPr lang="en-GB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22"/>
          </p:nvPr>
        </p:nvSpPr>
        <p:spPr>
          <a:xfrm>
            <a:off x="4755917" y="1700213"/>
            <a:ext cx="3989454" cy="385762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1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13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5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91080" y="6121013"/>
            <a:ext cx="8359220" cy="25664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0524134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, subtitle &amp;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96000" y="651600"/>
            <a:ext cx="8352000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dirty="0" smtClean="0"/>
              <a:t>Click to add subtitle</a:t>
            </a:r>
          </a:p>
        </p:txBody>
      </p:sp>
      <p:sp>
        <p:nvSpPr>
          <p:cNvPr id="16" name="Title Placeholder 1"/>
          <p:cNvSpPr>
            <a:spLocks noGrp="1"/>
          </p:cNvSpPr>
          <p:nvPr>
            <p:ph type="title" hasCustomPrompt="1"/>
          </p:nvPr>
        </p:nvSpPr>
        <p:spPr>
          <a:xfrm>
            <a:off x="396000" y="295683"/>
            <a:ext cx="8352000" cy="469492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17" name="Chart Placeholder 3"/>
          <p:cNvSpPr>
            <a:spLocks noGrp="1"/>
          </p:cNvSpPr>
          <p:nvPr>
            <p:ph type="chart" sz="quarter" idx="15"/>
          </p:nvPr>
        </p:nvSpPr>
        <p:spPr>
          <a:xfrm>
            <a:off x="391079" y="2051999"/>
            <a:ext cx="8359221" cy="4069013"/>
          </a:xfrm>
          <a:prstGeom prst="rect">
            <a:avLst/>
          </a:prstGeom>
        </p:spPr>
        <p:txBody>
          <a:bodyPr/>
          <a:lstStyle/>
          <a:p>
            <a:endParaRPr lang="en-GB" dirty="0"/>
          </a:p>
        </p:txBody>
      </p:sp>
      <p:sp>
        <p:nvSpPr>
          <p:cNvPr id="18" name="Text Placeholder 8"/>
          <p:cNvSpPr>
            <a:spLocks noGrp="1"/>
          </p:cNvSpPr>
          <p:nvPr>
            <p:ph type="body" sz="quarter" idx="18"/>
          </p:nvPr>
        </p:nvSpPr>
        <p:spPr>
          <a:xfrm>
            <a:off x="395999" y="1700213"/>
            <a:ext cx="8352001" cy="357187"/>
          </a:xfrm>
        </p:spPr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9" name="Text Placeholder 7"/>
          <p:cNvSpPr>
            <a:spLocks noGrp="1"/>
          </p:cNvSpPr>
          <p:nvPr>
            <p:ph type="body" sz="quarter" idx="23"/>
          </p:nvPr>
        </p:nvSpPr>
        <p:spPr>
          <a:xfrm>
            <a:off x="391081" y="6121013"/>
            <a:ext cx="8359220" cy="256647"/>
          </a:xfrm>
        </p:spPr>
        <p:txBody>
          <a:bodyPr>
            <a:normAutofit/>
          </a:bodyPr>
          <a:lstStyle>
            <a:lvl1pPr>
              <a:spcAft>
                <a:spcPts val="0"/>
              </a:spcAft>
              <a:defRPr sz="900"/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88727452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43" y="352743"/>
            <a:ext cx="8528400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4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2174240" y="1560053"/>
            <a:ext cx="6718936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defRPr lang="en-US" sz="1200" smtClean="0">
                <a:solidFill>
                  <a:schemeClr val="tx1"/>
                </a:solidFill>
              </a:defRPr>
            </a:lvl1pPr>
            <a:lvl2pPr>
              <a:buClrTx/>
              <a:defRPr lang="en-US" sz="1200" smtClean="0">
                <a:solidFill>
                  <a:schemeClr val="tx1"/>
                </a:solidFill>
              </a:defRPr>
            </a:lvl2pPr>
            <a:lvl3pPr marL="357188" indent="-176213">
              <a:buClrTx/>
              <a:buFont typeface="Verdana" panose="020B0604030504040204" pitchFamily="34" charset="0"/>
              <a:buChar char="−"/>
              <a:tabLst/>
              <a:defRPr lang="en-US" sz="1200" smtClean="0">
                <a:solidFill>
                  <a:schemeClr val="tx1"/>
                </a:solidFill>
              </a:defRPr>
            </a:lvl3pPr>
            <a:lvl4pPr marL="622300" indent="-176213">
              <a:buClrTx/>
              <a:tabLst/>
              <a:defRPr lang="en-US" sz="1200" smtClean="0">
                <a:solidFill>
                  <a:schemeClr val="tx1"/>
                </a:solidFill>
              </a:defRPr>
            </a:lvl4pPr>
            <a:lvl5pPr marL="622300" indent="-176213">
              <a:buClrTx/>
              <a:tabLst/>
              <a:defRPr lang="en-US" sz="1200" dirty="0" smtClean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0" y="1487247"/>
            <a:ext cx="1987250" cy="0"/>
          </a:xfrm>
          <a:prstGeom prst="line">
            <a:avLst/>
          </a:prstGeom>
          <a:noFill/>
          <a:ln w="127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349250" y="1560513"/>
            <a:ext cx="1638300" cy="2676525"/>
          </a:xfrm>
        </p:spPr>
        <p:txBody>
          <a:bodyPr/>
          <a:lstStyle>
            <a:lvl1pPr marL="0" indent="0">
              <a:buNone/>
              <a:defRPr sz="1200">
                <a:solidFill>
                  <a:schemeClr val="accent3"/>
                </a:solidFill>
              </a:defRPr>
            </a:lvl1pPr>
            <a:lvl2pPr marL="457200" indent="0">
              <a:buNone/>
              <a:defRPr/>
            </a:lvl2pPr>
            <a:lvl3pPr marL="915988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068494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2305878" y="1666800"/>
            <a:ext cx="6442122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Tx/>
              <a:defRPr lang="en-US" sz="1200" smtClean="0">
                <a:solidFill>
                  <a:schemeClr val="tx1"/>
                </a:solidFill>
              </a:defRPr>
            </a:lvl1pPr>
            <a:lvl2pPr>
              <a:buClrTx/>
              <a:defRPr lang="en-US" sz="1200" smtClean="0">
                <a:solidFill>
                  <a:schemeClr val="tx1"/>
                </a:solidFill>
              </a:defRPr>
            </a:lvl2pPr>
            <a:lvl3pPr marL="357188" indent="-176213">
              <a:buClrTx/>
              <a:buFont typeface="Verdana" panose="020B0604030504040204" pitchFamily="34" charset="0"/>
              <a:buChar char="−"/>
              <a:tabLst/>
              <a:defRPr lang="en-US" sz="1200" smtClean="0">
                <a:solidFill>
                  <a:schemeClr val="tx1"/>
                </a:solidFill>
              </a:defRPr>
            </a:lvl3pPr>
            <a:lvl4pPr marL="622300" indent="-176213">
              <a:buClrTx/>
              <a:tabLst/>
              <a:defRPr lang="en-US" sz="1200" smtClean="0">
                <a:solidFill>
                  <a:schemeClr val="tx1"/>
                </a:solidFill>
              </a:defRPr>
            </a:lvl4pPr>
            <a:lvl5pPr marL="622300" indent="-176213">
              <a:buClrTx/>
              <a:tabLst/>
              <a:defRPr lang="en-US" sz="1200" dirty="0" smtClean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cxnSp>
        <p:nvCxnSpPr>
          <p:cNvPr id="7" name="Straight Connector 6"/>
          <p:cNvCxnSpPr/>
          <p:nvPr userDrawn="1"/>
        </p:nvCxnSpPr>
        <p:spPr bwMode="auto">
          <a:xfrm>
            <a:off x="-39756" y="1677131"/>
            <a:ext cx="1987250" cy="0"/>
          </a:xfrm>
          <a:prstGeom prst="line">
            <a:avLst/>
          </a:prstGeom>
          <a:noFill/>
          <a:ln w="28575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sp>
        <p:nvSpPr>
          <p:cNvPr id="8" name="Text Placeholder 7"/>
          <p:cNvSpPr>
            <a:spLocks noGrp="1"/>
          </p:cNvSpPr>
          <p:nvPr>
            <p:ph type="body" sz="quarter" idx="11"/>
          </p:nvPr>
        </p:nvSpPr>
        <p:spPr>
          <a:xfrm>
            <a:off x="309496" y="1710641"/>
            <a:ext cx="1638300" cy="2676525"/>
          </a:xfrm>
        </p:spPr>
        <p:txBody>
          <a:bodyPr/>
          <a:lstStyle>
            <a:lvl1pPr marL="0" indent="0">
              <a:buNone/>
              <a:defRPr sz="1400" i="0">
                <a:solidFill>
                  <a:schemeClr val="accent3"/>
                </a:solidFill>
              </a:defRPr>
            </a:lvl1pPr>
            <a:lvl2pPr marL="457200" indent="0">
              <a:buNone/>
              <a:defRPr/>
            </a:lvl2pPr>
            <a:lvl3pPr marL="915988" indent="0">
              <a:buNone/>
              <a:defRPr/>
            </a:lvl3pPr>
            <a:lvl4pPr marL="1371600" indent="0">
              <a:buNone/>
              <a:defRPr/>
            </a:lvl4pPr>
            <a:lvl5pPr marL="1828800" indent="0">
              <a:buNone/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 hasCustomPrompt="1"/>
          </p:nvPr>
        </p:nvSpPr>
        <p:spPr>
          <a:xfrm>
            <a:off x="376238" y="651600"/>
            <a:ext cx="8371762" cy="757255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buNone/>
              <a:defRPr sz="2000" b="0">
                <a:solidFill>
                  <a:srgbClr val="575757"/>
                </a:solidFill>
              </a:defRPr>
            </a:lvl1pPr>
          </a:lstStyle>
          <a:p>
            <a:pPr lvl="0"/>
            <a:r>
              <a:rPr lang="en-US" noProof="0" dirty="0"/>
              <a:t>Click to add subtitle</a:t>
            </a:r>
          </a:p>
        </p:txBody>
      </p:sp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376238" y="317499"/>
            <a:ext cx="8371762" cy="33410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>
            <a:lvl1pPr>
              <a:defRPr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6763496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474" y="359886"/>
            <a:ext cx="8528400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3000" b="0" kern="1200" dirty="0">
                <a:solidFill>
                  <a:srgbClr val="81BC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125" y="1814053"/>
            <a:ext cx="4189413" cy="4587875"/>
          </a:xfrm>
        </p:spPr>
        <p:txBody>
          <a:bodyPr/>
          <a:lstStyle>
            <a:lvl1pPr>
              <a:buClr>
                <a:srgbClr val="313131"/>
              </a:buClr>
              <a:defRPr sz="1800"/>
            </a:lvl1pPr>
            <a:lvl2pPr>
              <a:buClr>
                <a:srgbClr val="313131"/>
              </a:buClr>
              <a:defRPr sz="1600"/>
            </a:lvl2pPr>
            <a:lvl3pPr>
              <a:buClr>
                <a:srgbClr val="313131"/>
              </a:buClr>
              <a:defRPr sz="1400"/>
            </a:lvl3pPr>
            <a:lvl4pPr>
              <a:buClr>
                <a:srgbClr val="313131"/>
              </a:buClr>
              <a:defRPr sz="1200"/>
            </a:lvl4pPr>
            <a:lvl5pPr>
              <a:buClr>
                <a:srgbClr val="313131"/>
              </a:buCl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798219" y="1814053"/>
            <a:ext cx="4110831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313131"/>
              </a:buClr>
              <a:defRPr lang="en-US" sz="1800" smtClean="0">
                <a:solidFill>
                  <a:srgbClr val="313131"/>
                </a:solidFill>
              </a:defRPr>
            </a:lvl1pPr>
            <a:lvl2pPr>
              <a:buClr>
                <a:srgbClr val="313131"/>
              </a:buClr>
              <a:defRPr lang="en-US" sz="1600" smtClean="0">
                <a:solidFill>
                  <a:srgbClr val="313131"/>
                </a:solidFill>
              </a:defRPr>
            </a:lvl2pPr>
            <a:lvl3pPr>
              <a:buClr>
                <a:srgbClr val="313131"/>
              </a:buClr>
              <a:defRPr lang="en-US" sz="1400" smtClean="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lang="en-US" sz="1200" smtClean="0">
                <a:solidFill>
                  <a:srgbClr val="313131"/>
                </a:solidFill>
              </a:defRPr>
            </a:lvl4pPr>
            <a:lvl5pPr>
              <a:buClr>
                <a:srgbClr val="313131"/>
              </a:buClr>
              <a:defRPr lang="en-US" sz="1100" dirty="0" smtClean="0">
                <a:solidFill>
                  <a:srgbClr val="31313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150336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2743" y="352743"/>
            <a:ext cx="8528400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400" b="0" kern="1200" dirty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Rectangle 3"/>
          <p:cNvSpPr/>
          <p:nvPr userDrawn="1"/>
        </p:nvSpPr>
        <p:spPr>
          <a:xfrm>
            <a:off x="378000" y="1416890"/>
            <a:ext cx="4122000" cy="3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4668064" y="1409930"/>
            <a:ext cx="4122000" cy="3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8000" y="3876491"/>
            <a:ext cx="4122000" cy="3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prstClr val="white"/>
              </a:solidFill>
            </a:endParaRPr>
          </a:p>
        </p:txBody>
      </p:sp>
      <p:sp>
        <p:nvSpPr>
          <p:cNvPr id="7" name="Rectangle 6"/>
          <p:cNvSpPr/>
          <p:nvPr userDrawn="1"/>
        </p:nvSpPr>
        <p:spPr>
          <a:xfrm>
            <a:off x="4668064" y="3876491"/>
            <a:ext cx="4122000" cy="36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 fontAlgn="auto">
              <a:spcBef>
                <a:spcPts val="0"/>
              </a:spcBef>
              <a:spcAft>
                <a:spcPts val="0"/>
              </a:spcAft>
            </a:pPr>
            <a:endParaRPr lang="en-US" sz="1100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5628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2400"/>
            </a:lvl1pPr>
          </a:lstStyle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</p:spTree>
    <p:extLst>
      <p:ext uri="{BB962C8B-B14F-4D97-AF65-F5344CB8AC3E}">
        <p14:creationId xmlns:p14="http://schemas.microsoft.com/office/powerpoint/2010/main" val="24329100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93" y="2528528"/>
            <a:ext cx="1631802" cy="756000"/>
          </a:xfrm>
          <a:prstGeom prst="rect">
            <a:avLst/>
          </a:prstGeom>
        </p:spPr>
      </p:pic>
      <p:sp>
        <p:nvSpPr>
          <p:cNvPr id="6" name="Text Placeholder 5"/>
          <p:cNvSpPr>
            <a:spLocks noGrp="1"/>
          </p:cNvSpPr>
          <p:nvPr>
            <p:ph type="body" sz="quarter" idx="13"/>
          </p:nvPr>
        </p:nvSpPr>
        <p:spPr>
          <a:xfrm>
            <a:off x="376239" y="4211955"/>
            <a:ext cx="6396702" cy="2169796"/>
          </a:xfrm>
        </p:spPr>
        <p:txBody>
          <a:bodyPr anchor="b" anchorCtr="0"/>
          <a:lstStyle>
            <a:lvl1pPr>
              <a:lnSpc>
                <a:spcPct val="100000"/>
              </a:lnSpc>
              <a:spcAft>
                <a:spcPts val="600"/>
              </a:spcAft>
              <a:defRPr sz="800"/>
            </a:lvl1pPr>
          </a:lstStyle>
          <a:p>
            <a:pPr lvl="0"/>
            <a:r>
              <a:rPr lang="en-US" noProof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427255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1474" y="359886"/>
            <a:ext cx="4110234" cy="445543"/>
          </a:xfrm>
          <a:noFill/>
          <a:ln w="9525" algn="ctr">
            <a:noFill/>
            <a:miter lim="800000"/>
            <a:headEnd/>
            <a:tailEnd/>
          </a:ln>
          <a:effectLst/>
        </p:spPr>
        <p:txBody>
          <a:bodyPr/>
          <a:lstStyle>
            <a:lvl1pPr algn="l" rtl="0" eaLnBrk="1" fontAlgn="base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3000" b="0" kern="1200" dirty="0">
                <a:solidFill>
                  <a:srgbClr val="81BC00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761" y="823913"/>
            <a:ext cx="4113301" cy="936000"/>
          </a:xfrm>
        </p:spPr>
        <p:txBody>
          <a:bodyPr/>
          <a:lstStyle>
            <a:lvl1pPr marL="0" indent="0">
              <a:buNone/>
              <a:defRPr sz="3000" b="0">
                <a:solidFill>
                  <a:srgbClr val="575757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0"/>
          </p:nvPr>
        </p:nvSpPr>
        <p:spPr>
          <a:xfrm>
            <a:off x="361157" y="1814053"/>
            <a:ext cx="4110831" cy="4518168"/>
          </a:xfr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buClr>
                <a:srgbClr val="313131"/>
              </a:buClr>
              <a:defRPr lang="en-US" sz="1800" smtClean="0">
                <a:solidFill>
                  <a:srgbClr val="313131"/>
                </a:solidFill>
              </a:defRPr>
            </a:lvl1pPr>
            <a:lvl2pPr>
              <a:buClr>
                <a:srgbClr val="313131"/>
              </a:buClr>
              <a:defRPr lang="en-US" sz="1600" smtClean="0">
                <a:solidFill>
                  <a:srgbClr val="313131"/>
                </a:solidFill>
              </a:defRPr>
            </a:lvl2pPr>
            <a:lvl3pPr>
              <a:buClr>
                <a:srgbClr val="313131"/>
              </a:buClr>
              <a:defRPr lang="en-US" sz="1400" smtClean="0">
                <a:solidFill>
                  <a:srgbClr val="313131"/>
                </a:solidFill>
              </a:defRPr>
            </a:lvl3pPr>
            <a:lvl4pPr>
              <a:buClr>
                <a:srgbClr val="313131"/>
              </a:buClr>
              <a:defRPr lang="en-US" sz="1200" smtClean="0">
                <a:solidFill>
                  <a:srgbClr val="313131"/>
                </a:solidFill>
              </a:defRPr>
            </a:lvl4pPr>
            <a:lvl5pPr>
              <a:buClr>
                <a:srgbClr val="313131"/>
              </a:buClr>
              <a:defRPr lang="en-US" sz="1100" dirty="0" smtClean="0">
                <a:solidFill>
                  <a:srgbClr val="313131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7440074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ivider Slide 1">
    <p:bg>
      <p:bgPr>
        <a:solidFill>
          <a:srgbClr val="00A1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57211" y="1812925"/>
            <a:ext cx="8415313" cy="973133"/>
          </a:xfrm>
        </p:spPr>
        <p:txBody>
          <a:bodyPr anchor="t">
            <a:noAutofit/>
          </a:bodyPr>
          <a:lstStyle>
            <a:lvl1pPr algn="l">
              <a:defRPr sz="6000" b="0" cap="none" baseline="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GB" dirty="0"/>
          </a:p>
        </p:txBody>
      </p:sp>
      <p:sp>
        <p:nvSpPr>
          <p:cNvPr id="8" name="Text Placeholder 5"/>
          <p:cNvSpPr>
            <a:spLocks noGrp="1"/>
          </p:cNvSpPr>
          <p:nvPr>
            <p:ph type="body" sz="quarter" idx="11"/>
          </p:nvPr>
        </p:nvSpPr>
        <p:spPr>
          <a:xfrm>
            <a:off x="357188" y="2787770"/>
            <a:ext cx="8429654" cy="3200080"/>
          </a:xfrm>
        </p:spPr>
        <p:txBody>
          <a:bodyPr>
            <a:noAutofit/>
          </a:bodyPr>
          <a:lstStyle>
            <a:lvl1pPr marL="0" indent="0">
              <a:buNone/>
              <a:defRPr sz="600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Text Box 6"/>
          <p:cNvSpPr txBox="1">
            <a:spLocks noChangeArrowheads="1"/>
          </p:cNvSpPr>
          <p:nvPr userDrawn="1"/>
        </p:nvSpPr>
        <p:spPr bwMode="auto">
          <a:xfrm>
            <a:off x="358774" y="6445046"/>
            <a:ext cx="3060000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>
              <a:defRPr sz="800">
                <a:solidFill>
                  <a:srgbClr val="8C8C8C"/>
                </a:solidFill>
                <a:cs typeface="+mn-cs"/>
              </a:defRPr>
            </a:lvl1pPr>
          </a:lstStyle>
          <a:p>
            <a:pPr lvl="0"/>
            <a:r>
              <a:rPr lang="en-US" dirty="0" smtClean="0">
                <a:solidFill>
                  <a:schemeClr val="bg2"/>
                </a:solidFill>
              </a:rPr>
              <a:t>© 201</a:t>
            </a:r>
            <a:r>
              <a:rPr lang="cs-CZ" dirty="0" smtClean="0">
                <a:solidFill>
                  <a:schemeClr val="bg2"/>
                </a:solidFill>
              </a:rPr>
              <a:t>7</a:t>
            </a:r>
            <a:r>
              <a:rPr lang="en-US" dirty="0" smtClean="0">
                <a:solidFill>
                  <a:schemeClr val="bg2"/>
                </a:solidFill>
              </a:rPr>
              <a:t> Ambruz &amp; Dark Deloitte Legal s.r.o., </a:t>
            </a:r>
            <a:r>
              <a:rPr lang="en-US" dirty="0" err="1" smtClean="0">
                <a:solidFill>
                  <a:schemeClr val="bg2"/>
                </a:solidFill>
              </a:rPr>
              <a:t>advokátní</a:t>
            </a:r>
            <a:r>
              <a:rPr lang="en-US" dirty="0" smtClean="0">
                <a:solidFill>
                  <a:schemeClr val="bg2"/>
                </a:solidFill>
              </a:rPr>
              <a:t> </a:t>
            </a:r>
            <a:r>
              <a:rPr lang="en-US" dirty="0" err="1" smtClean="0">
                <a:solidFill>
                  <a:schemeClr val="bg2"/>
                </a:solidFill>
              </a:rPr>
              <a:t>kancelář</a:t>
            </a:r>
            <a:endParaRPr lang="en-US" dirty="0" smtClean="0">
              <a:solidFill>
                <a:schemeClr val="bg2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 userDrawn="1"/>
        </p:nvSpPr>
        <p:spPr bwMode="auto">
          <a:xfrm>
            <a:off x="7005638" y="6406946"/>
            <a:ext cx="1905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r">
              <a:buClrTx/>
              <a:buFontTx/>
              <a:buNone/>
            </a:pPr>
            <a:fld id="{C05F13E1-2D2F-4C3C-A987-B135AF9A096C}" type="slidenum">
              <a:rPr lang="en-US" sz="800">
                <a:solidFill>
                  <a:schemeClr val="bg1"/>
                </a:solidFill>
                <a:cs typeface="+mn-cs"/>
              </a:rPr>
              <a:pPr lvl="0" algn="r">
                <a:buClrTx/>
                <a:buFontTx/>
                <a:buNone/>
              </a:pPr>
              <a:t>‹#›</a:t>
            </a:fld>
            <a:endParaRPr lang="en-US" sz="800" dirty="0">
              <a:solidFill>
                <a:schemeClr val="bg1"/>
              </a:solidFill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287707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6" Type="http://schemas.openxmlformats.org/officeDocument/2006/relationships/tags" Target="../tags/tag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vmlDrawing" Target="../drawings/vmlDrawing1.v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oleObject" Target="../embeddings/oleObject2.bin"/><Relationship Id="rId2" Type="http://schemas.openxmlformats.org/officeDocument/2006/relationships/slideLayout" Target="../slideLayouts/slideLayout15.xml"/><Relationship Id="rId16" Type="http://schemas.openxmlformats.org/officeDocument/2006/relationships/tags" Target="../tags/tag2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vmlDrawing" Target="../drawings/vmlDrawing2.v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slideLayout" Target="../slideLayouts/slideLayout39.xml"/><Relationship Id="rId18" Type="http://schemas.openxmlformats.org/officeDocument/2006/relationships/image" Target="../media/image1.emf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slideLayout" Target="../slideLayouts/slideLayout38.xml"/><Relationship Id="rId17" Type="http://schemas.openxmlformats.org/officeDocument/2006/relationships/oleObject" Target="../embeddings/oleObject3.bin"/><Relationship Id="rId2" Type="http://schemas.openxmlformats.org/officeDocument/2006/relationships/slideLayout" Target="../slideLayouts/slideLayout28.xml"/><Relationship Id="rId16" Type="http://schemas.openxmlformats.org/officeDocument/2006/relationships/tags" Target="../tags/tag3.xml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slideLayout" Target="../slideLayouts/slideLayout37.xml"/><Relationship Id="rId5" Type="http://schemas.openxmlformats.org/officeDocument/2006/relationships/slideLayout" Target="../slideLayouts/slideLayout31.xml"/><Relationship Id="rId15" Type="http://schemas.openxmlformats.org/officeDocument/2006/relationships/vmlDrawing" Target="../drawings/vmlDrawing3.vml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theme" Target="../theme/theme3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7.xml"/><Relationship Id="rId13" Type="http://schemas.openxmlformats.org/officeDocument/2006/relationships/slideLayout" Target="../slideLayouts/slideLayout52.xml"/><Relationship Id="rId18" Type="http://schemas.openxmlformats.org/officeDocument/2006/relationships/slideLayout" Target="../slideLayouts/slideLayout57.xml"/><Relationship Id="rId26" Type="http://schemas.openxmlformats.org/officeDocument/2006/relationships/slideLayout" Target="../slideLayouts/slideLayout65.xml"/><Relationship Id="rId3" Type="http://schemas.openxmlformats.org/officeDocument/2006/relationships/slideLayout" Target="../slideLayouts/slideLayout42.xml"/><Relationship Id="rId21" Type="http://schemas.openxmlformats.org/officeDocument/2006/relationships/slideLayout" Target="../slideLayouts/slideLayout60.xml"/><Relationship Id="rId34" Type="http://schemas.openxmlformats.org/officeDocument/2006/relationships/theme" Target="../theme/theme4.xml"/><Relationship Id="rId7" Type="http://schemas.openxmlformats.org/officeDocument/2006/relationships/slideLayout" Target="../slideLayouts/slideLayout46.xml"/><Relationship Id="rId12" Type="http://schemas.openxmlformats.org/officeDocument/2006/relationships/slideLayout" Target="../slideLayouts/slideLayout51.xml"/><Relationship Id="rId17" Type="http://schemas.openxmlformats.org/officeDocument/2006/relationships/slideLayout" Target="../slideLayouts/slideLayout56.xml"/><Relationship Id="rId25" Type="http://schemas.openxmlformats.org/officeDocument/2006/relationships/slideLayout" Target="../slideLayouts/slideLayout64.xml"/><Relationship Id="rId33" Type="http://schemas.openxmlformats.org/officeDocument/2006/relationships/slideLayout" Target="../slideLayouts/slideLayout72.xml"/><Relationship Id="rId38" Type="http://schemas.openxmlformats.org/officeDocument/2006/relationships/image" Target="../media/image6.emf"/><Relationship Id="rId2" Type="http://schemas.openxmlformats.org/officeDocument/2006/relationships/slideLayout" Target="../slideLayouts/slideLayout41.xml"/><Relationship Id="rId16" Type="http://schemas.openxmlformats.org/officeDocument/2006/relationships/slideLayout" Target="../slideLayouts/slideLayout55.xml"/><Relationship Id="rId20" Type="http://schemas.openxmlformats.org/officeDocument/2006/relationships/slideLayout" Target="../slideLayouts/slideLayout59.xml"/><Relationship Id="rId29" Type="http://schemas.openxmlformats.org/officeDocument/2006/relationships/slideLayout" Target="../slideLayouts/slideLayout68.xml"/><Relationship Id="rId1" Type="http://schemas.openxmlformats.org/officeDocument/2006/relationships/slideLayout" Target="../slideLayouts/slideLayout40.xml"/><Relationship Id="rId6" Type="http://schemas.openxmlformats.org/officeDocument/2006/relationships/slideLayout" Target="../slideLayouts/slideLayout45.xml"/><Relationship Id="rId11" Type="http://schemas.openxmlformats.org/officeDocument/2006/relationships/slideLayout" Target="../slideLayouts/slideLayout50.xml"/><Relationship Id="rId24" Type="http://schemas.openxmlformats.org/officeDocument/2006/relationships/slideLayout" Target="../slideLayouts/slideLayout63.xml"/><Relationship Id="rId32" Type="http://schemas.openxmlformats.org/officeDocument/2006/relationships/slideLayout" Target="../slideLayouts/slideLayout71.xml"/><Relationship Id="rId37" Type="http://schemas.openxmlformats.org/officeDocument/2006/relationships/oleObject" Target="../embeddings/oleObject4.bin"/><Relationship Id="rId5" Type="http://schemas.openxmlformats.org/officeDocument/2006/relationships/slideLayout" Target="../slideLayouts/slideLayout44.xml"/><Relationship Id="rId15" Type="http://schemas.openxmlformats.org/officeDocument/2006/relationships/slideLayout" Target="../slideLayouts/slideLayout54.xml"/><Relationship Id="rId23" Type="http://schemas.openxmlformats.org/officeDocument/2006/relationships/slideLayout" Target="../slideLayouts/slideLayout62.xml"/><Relationship Id="rId28" Type="http://schemas.openxmlformats.org/officeDocument/2006/relationships/slideLayout" Target="../slideLayouts/slideLayout67.xml"/><Relationship Id="rId36" Type="http://schemas.openxmlformats.org/officeDocument/2006/relationships/tags" Target="../tags/tag4.xml"/><Relationship Id="rId10" Type="http://schemas.openxmlformats.org/officeDocument/2006/relationships/slideLayout" Target="../slideLayouts/slideLayout49.xml"/><Relationship Id="rId19" Type="http://schemas.openxmlformats.org/officeDocument/2006/relationships/slideLayout" Target="../slideLayouts/slideLayout58.xml"/><Relationship Id="rId31" Type="http://schemas.openxmlformats.org/officeDocument/2006/relationships/slideLayout" Target="../slideLayouts/slideLayout70.xml"/><Relationship Id="rId4" Type="http://schemas.openxmlformats.org/officeDocument/2006/relationships/slideLayout" Target="../slideLayouts/slideLayout43.xml"/><Relationship Id="rId9" Type="http://schemas.openxmlformats.org/officeDocument/2006/relationships/slideLayout" Target="../slideLayouts/slideLayout48.xml"/><Relationship Id="rId14" Type="http://schemas.openxmlformats.org/officeDocument/2006/relationships/slideLayout" Target="../slideLayouts/slideLayout53.xml"/><Relationship Id="rId22" Type="http://schemas.openxmlformats.org/officeDocument/2006/relationships/slideLayout" Target="../slideLayouts/slideLayout61.xml"/><Relationship Id="rId27" Type="http://schemas.openxmlformats.org/officeDocument/2006/relationships/slideLayout" Target="../slideLayouts/slideLayout66.xml"/><Relationship Id="rId30" Type="http://schemas.openxmlformats.org/officeDocument/2006/relationships/slideLayout" Target="../slideLayouts/slideLayout69.xml"/><Relationship Id="rId35" Type="http://schemas.openxmlformats.org/officeDocument/2006/relationships/vmlDrawing" Target="../drawings/vmlDrawing4.v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6"/>
            </p:custDataLst>
            <p:extLst>
              <p:ext uri="{D42A27DB-BD31-4B8C-83A1-F6EECF244321}">
                <p14:modId xmlns:p14="http://schemas.microsoft.com/office/powerpoint/2010/main" val="3021910315"/>
              </p:ext>
            </p:ext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4" name="think-cell Slide" r:id="rId17" imgW="374" imgH="374" progId="TCLayout.ActiveDocument.1">
                  <p:embed/>
                </p:oleObj>
              </mc:Choice>
              <mc:Fallback>
                <p:oleObj name="think-cell Slide" r:id="rId17" imgW="374" imgH="37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61156" y="359568"/>
            <a:ext cx="8529638" cy="14257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dirty="0" smtClean="0"/>
              <a:t>Nadpis – </a:t>
            </a:r>
            <a:r>
              <a:rPr lang="cs-CZ" noProof="0" dirty="0" err="1" smtClean="0"/>
              <a:t>Arial</a:t>
            </a:r>
            <a:r>
              <a:rPr lang="cs-CZ" noProof="0" dirty="0" smtClean="0"/>
              <a:t>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1156" y="1814053"/>
            <a:ext cx="8529638" cy="4518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dirty="0" smtClean="0"/>
              <a:t>Text – </a:t>
            </a:r>
            <a:r>
              <a:rPr lang="cs-CZ" noProof="0" dirty="0" err="1" smtClean="0"/>
              <a:t>Arial</a:t>
            </a:r>
            <a:endParaRPr lang="cs-CZ" noProof="0" dirty="0" smtClean="0"/>
          </a:p>
          <a:p>
            <a:pPr lvl="1"/>
            <a:r>
              <a:rPr lang="cs-CZ" noProof="0" dirty="0" smtClean="0"/>
              <a:t>Text – </a:t>
            </a:r>
            <a:r>
              <a:rPr lang="cs-CZ" noProof="0" dirty="0" err="1" smtClean="0"/>
              <a:t>Arial</a:t>
            </a:r>
            <a:endParaRPr lang="cs-CZ" noProof="0" dirty="0" smtClean="0"/>
          </a:p>
          <a:p>
            <a:pPr lvl="2"/>
            <a:r>
              <a:rPr lang="cs-CZ" noProof="0" dirty="0" smtClean="0"/>
              <a:t>Text – </a:t>
            </a:r>
            <a:r>
              <a:rPr lang="cs-CZ" noProof="0" dirty="0" err="1" smtClean="0"/>
              <a:t>Arial</a:t>
            </a:r>
            <a:endParaRPr lang="cs-CZ" noProof="0" dirty="0" smtClean="0"/>
          </a:p>
          <a:p>
            <a:pPr lvl="3"/>
            <a:r>
              <a:rPr lang="cs-CZ" noProof="0" dirty="0" smtClean="0"/>
              <a:t>Text – </a:t>
            </a:r>
            <a:r>
              <a:rPr lang="cs-CZ" noProof="0" dirty="0" err="1" smtClean="0"/>
              <a:t>Arial</a:t>
            </a:r>
            <a:endParaRPr lang="cs-CZ" noProof="0" dirty="0" smtClean="0"/>
          </a:p>
          <a:p>
            <a:pPr lvl="4"/>
            <a:r>
              <a:rPr lang="cs-CZ" noProof="0" dirty="0" smtClean="0"/>
              <a:t>Text – </a:t>
            </a:r>
            <a:r>
              <a:rPr lang="cs-CZ" noProof="0" dirty="0" err="1" smtClean="0"/>
              <a:t>Arial</a:t>
            </a:r>
            <a:endParaRPr lang="cs-CZ" noProof="0" dirty="0" smtClean="0"/>
          </a:p>
        </p:txBody>
      </p:sp>
      <p:sp>
        <p:nvSpPr>
          <p:cNvPr id="356356" name="Rectangle 4"/>
          <p:cNvSpPr>
            <a:spLocks noChangeArrowheads="1"/>
          </p:cNvSpPr>
          <p:nvPr/>
        </p:nvSpPr>
        <p:spPr bwMode="auto">
          <a:xfrm>
            <a:off x="7005638" y="6406946"/>
            <a:ext cx="1905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 algn="r">
              <a:buClrTx/>
              <a:buFontTx/>
              <a:buNone/>
            </a:pPr>
            <a:endParaRPr lang="en-US" sz="800" dirty="0">
              <a:solidFill>
                <a:srgbClr val="8C8C8C"/>
              </a:solidFill>
              <a:cs typeface="+mn-cs"/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58774" y="6445046"/>
            <a:ext cx="3132000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>
              <a:defRPr sz="800">
                <a:solidFill>
                  <a:srgbClr val="8C8C8C"/>
                </a:solidFill>
                <a:cs typeface="+mn-cs"/>
              </a:defRPr>
            </a:lvl1pPr>
          </a:lstStyle>
          <a:p>
            <a:pPr marL="0" indent="0">
              <a:spcBef>
                <a:spcPts val="0"/>
              </a:spcBef>
              <a:buFontTx/>
              <a:buNone/>
            </a:pPr>
            <a:r>
              <a:rPr lang="cs-CZ" sz="800" dirty="0" smtClean="0"/>
              <a:t>© 2017 Ambruz &amp; </a:t>
            </a:r>
            <a:r>
              <a:rPr lang="cs-CZ" sz="800" dirty="0" err="1" smtClean="0"/>
              <a:t>Dark</a:t>
            </a:r>
            <a:r>
              <a:rPr lang="cs-CZ" sz="800" dirty="0" smtClean="0"/>
              <a:t> Deloitte Legal s.r.o., advokátní kancelář</a:t>
            </a:r>
            <a:endParaRPr lang="cs-CZ" sz="8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4" r:id="rId1"/>
    <p:sldLayoutId id="2147483972" r:id="rId2"/>
    <p:sldLayoutId id="2147483974" r:id="rId3"/>
    <p:sldLayoutId id="2147483976" r:id="rId4"/>
    <p:sldLayoutId id="2147484011" r:id="rId5"/>
    <p:sldLayoutId id="2147484013" r:id="rId6"/>
    <p:sldLayoutId id="2147484014" r:id="rId7"/>
    <p:sldLayoutId id="2147484012" r:id="rId8"/>
    <p:sldLayoutId id="2147483981" r:id="rId9"/>
    <p:sldLayoutId id="2147483985" r:id="rId10"/>
    <p:sldLayoutId id="2147483986" r:id="rId11"/>
    <p:sldLayoutId id="2147483978" r:id="rId12"/>
    <p:sldLayoutId id="2147484149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fontAlgn="base" latinLnBrk="0" hangingPunct="1">
        <a:lnSpc>
          <a:spcPct val="90000"/>
        </a:lnSpc>
        <a:spcBef>
          <a:spcPct val="0"/>
        </a:spcBef>
        <a:spcAft>
          <a:spcPct val="0"/>
        </a:spcAft>
        <a:buNone/>
        <a:defRPr lang="en-US" sz="3000" b="0" kern="1200" dirty="0" smtClean="0">
          <a:solidFill>
            <a:srgbClr val="81BC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Arial" charset="0"/>
        </a:defRPr>
      </a:lvl9pPr>
    </p:titleStyle>
    <p:bodyStyle>
      <a:lvl1pPr marL="271463" indent="-271463" algn="l" rtl="0" eaLnBrk="1" fontAlgn="base" hangingPunct="1">
        <a:spcBef>
          <a:spcPts val="1200"/>
        </a:spcBef>
        <a:spcAft>
          <a:spcPct val="0"/>
        </a:spcAft>
        <a:buClr>
          <a:srgbClr val="313131"/>
        </a:buClr>
        <a:buChar char="•"/>
        <a:defRPr sz="1800">
          <a:solidFill>
            <a:srgbClr val="31313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1200"/>
        </a:spcBef>
        <a:spcAft>
          <a:spcPct val="0"/>
        </a:spcAft>
        <a:buClr>
          <a:srgbClr val="313131"/>
        </a:buClr>
        <a:buChar char="•"/>
        <a:defRPr sz="1600">
          <a:solidFill>
            <a:srgbClr val="313131"/>
          </a:solidFill>
          <a:latin typeface="+mn-lt"/>
        </a:defRPr>
      </a:lvl2pPr>
      <a:lvl3pPr marL="1144588" indent="-228600" algn="l" rtl="0" eaLnBrk="1" fontAlgn="base" hangingPunct="1">
        <a:spcBef>
          <a:spcPts val="1200"/>
        </a:spcBef>
        <a:spcAft>
          <a:spcPct val="0"/>
        </a:spcAft>
        <a:buClr>
          <a:srgbClr val="313131"/>
        </a:buClr>
        <a:buChar char="•"/>
        <a:defRPr sz="1400">
          <a:solidFill>
            <a:srgbClr val="313131"/>
          </a:solidFill>
          <a:latin typeface="+mn-lt"/>
        </a:defRPr>
      </a:lvl3pPr>
      <a:lvl4pPr marL="1600200" indent="-228600" algn="l" rtl="0" eaLnBrk="1" fontAlgn="base" hangingPunct="1">
        <a:spcBef>
          <a:spcPts val="1200"/>
        </a:spcBef>
        <a:spcAft>
          <a:spcPct val="0"/>
        </a:spcAft>
        <a:buClr>
          <a:srgbClr val="313131"/>
        </a:buClr>
        <a:buFont typeface="Arial" charset="0"/>
        <a:buChar char="•"/>
        <a:defRPr sz="1200">
          <a:solidFill>
            <a:srgbClr val="313131"/>
          </a:solidFill>
          <a:latin typeface="+mn-lt"/>
        </a:defRPr>
      </a:lvl4pPr>
      <a:lvl5pPr marL="2057400" indent="-228600" algn="l" rtl="0" eaLnBrk="1" fontAlgn="base" hangingPunct="1">
        <a:spcBef>
          <a:spcPts val="1200"/>
        </a:spcBef>
        <a:spcAft>
          <a:spcPct val="0"/>
        </a:spcAft>
        <a:buClr>
          <a:srgbClr val="313131"/>
        </a:buClr>
        <a:buFont typeface="Arial" charset="0"/>
        <a:buChar char="•"/>
        <a:defRPr sz="1100">
          <a:solidFill>
            <a:srgbClr val="313131"/>
          </a:solidFill>
          <a:latin typeface="+mn-lt"/>
        </a:defRPr>
      </a:lvl5pPr>
      <a:lvl6pPr marL="2514600" indent="-228600" algn="l" rtl="0" eaLnBrk="1" fontAlgn="base" hangingPunct="1">
        <a:spcBef>
          <a:spcPct val="50000"/>
        </a:spcBef>
        <a:spcAft>
          <a:spcPct val="0"/>
        </a:spcAft>
        <a:buClr>
          <a:srgbClr val="000066"/>
        </a:buClr>
        <a:buChar char="»"/>
        <a:defRPr sz="12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50000"/>
        </a:spcBef>
        <a:spcAft>
          <a:spcPct val="0"/>
        </a:spcAft>
        <a:buClr>
          <a:srgbClr val="000066"/>
        </a:buClr>
        <a:buChar char="»"/>
        <a:defRPr sz="12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50000"/>
        </a:spcBef>
        <a:spcAft>
          <a:spcPct val="0"/>
        </a:spcAft>
        <a:buClr>
          <a:srgbClr val="000066"/>
        </a:buClr>
        <a:buChar char="»"/>
        <a:defRPr sz="12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50000"/>
        </a:spcBef>
        <a:spcAft>
          <a:spcPct val="0"/>
        </a:spcAft>
        <a:buClr>
          <a:srgbClr val="000066"/>
        </a:buClr>
        <a:buChar char="»"/>
        <a:defRPr sz="12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3070" name="think-cell Slide" r:id="rId17" imgW="374" imgH="374" progId="TCLayout.ActiveDocument.1">
                  <p:embed/>
                </p:oleObj>
              </mc:Choice>
              <mc:Fallback>
                <p:oleObj name="think-cell Slide" r:id="rId17" imgW="374" imgH="37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61156" y="359568"/>
            <a:ext cx="8529638" cy="14257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dirty="0" smtClean="0"/>
              <a:t>Nadpis – </a:t>
            </a:r>
            <a:r>
              <a:rPr lang="cs-CZ" noProof="0" dirty="0" err="1" smtClean="0"/>
              <a:t>Arial</a:t>
            </a:r>
            <a:r>
              <a:rPr lang="cs-CZ" noProof="0" dirty="0" smtClean="0"/>
              <a:t>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1156" y="1814053"/>
            <a:ext cx="8529638" cy="4518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dirty="0" smtClean="0"/>
              <a:t>Text – </a:t>
            </a:r>
            <a:r>
              <a:rPr lang="cs-CZ" noProof="0" dirty="0" err="1" smtClean="0"/>
              <a:t>Arial</a:t>
            </a:r>
            <a:endParaRPr lang="cs-CZ" noProof="0" dirty="0" smtClean="0"/>
          </a:p>
          <a:p>
            <a:pPr lvl="1"/>
            <a:r>
              <a:rPr lang="cs-CZ" noProof="0" dirty="0" smtClean="0"/>
              <a:t>Text – </a:t>
            </a:r>
            <a:r>
              <a:rPr lang="cs-CZ" noProof="0" dirty="0" err="1" smtClean="0"/>
              <a:t>Arial</a:t>
            </a:r>
            <a:endParaRPr lang="cs-CZ" noProof="0" dirty="0" smtClean="0"/>
          </a:p>
          <a:p>
            <a:pPr lvl="2"/>
            <a:r>
              <a:rPr lang="cs-CZ" noProof="0" dirty="0" smtClean="0"/>
              <a:t>Text – </a:t>
            </a:r>
            <a:r>
              <a:rPr lang="cs-CZ" noProof="0" dirty="0" err="1" smtClean="0"/>
              <a:t>Arial</a:t>
            </a:r>
            <a:endParaRPr lang="cs-CZ" noProof="0" dirty="0" smtClean="0"/>
          </a:p>
          <a:p>
            <a:pPr lvl="3"/>
            <a:r>
              <a:rPr lang="cs-CZ" noProof="0" dirty="0" smtClean="0"/>
              <a:t>Text – </a:t>
            </a:r>
            <a:r>
              <a:rPr lang="cs-CZ" noProof="0" dirty="0" err="1" smtClean="0"/>
              <a:t>Arial</a:t>
            </a:r>
            <a:endParaRPr lang="cs-CZ" noProof="0" dirty="0" smtClean="0"/>
          </a:p>
          <a:p>
            <a:pPr lvl="4"/>
            <a:r>
              <a:rPr lang="cs-CZ" noProof="0" dirty="0" smtClean="0"/>
              <a:t>Text – </a:t>
            </a:r>
            <a:r>
              <a:rPr lang="cs-CZ" noProof="0" dirty="0" err="1" smtClean="0"/>
              <a:t>Arial</a:t>
            </a:r>
            <a:endParaRPr lang="cs-CZ" noProof="0" dirty="0" smtClean="0"/>
          </a:p>
        </p:txBody>
      </p:sp>
      <p:sp>
        <p:nvSpPr>
          <p:cNvPr id="356356" name="Rectangle 4"/>
          <p:cNvSpPr>
            <a:spLocks noChangeArrowheads="1"/>
          </p:cNvSpPr>
          <p:nvPr/>
        </p:nvSpPr>
        <p:spPr bwMode="auto">
          <a:xfrm>
            <a:off x="7005638" y="6406946"/>
            <a:ext cx="1905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r"/>
            <a:fld id="{C05F13E1-2D2F-4C3C-A987-B135AF9A096C}" type="slidenum">
              <a:rPr lang="en-US" sz="800">
                <a:solidFill>
                  <a:srgbClr val="8C8C8C"/>
                </a:solidFill>
              </a:rPr>
              <a:pPr algn="r"/>
              <a:t>‹#›</a:t>
            </a:fld>
            <a:endParaRPr lang="en-US" sz="800" dirty="0">
              <a:solidFill>
                <a:srgbClr val="8C8C8C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58774" y="6445046"/>
            <a:ext cx="3132000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>
              <a:defRPr sz="800">
                <a:solidFill>
                  <a:srgbClr val="8C8C8C"/>
                </a:solidFill>
                <a:cs typeface="+mn-cs"/>
              </a:defRPr>
            </a:lvl1pPr>
          </a:lstStyle>
          <a:p>
            <a:pPr>
              <a:spcBef>
                <a:spcPts val="0"/>
              </a:spcBef>
            </a:pPr>
            <a:r>
              <a:rPr lang="cs-CZ" dirty="0" smtClean="0"/>
              <a:t>© 2016 Ambruz &amp; </a:t>
            </a:r>
            <a:r>
              <a:rPr lang="cs-CZ" dirty="0" err="1" smtClean="0"/>
              <a:t>Dark</a:t>
            </a:r>
            <a:r>
              <a:rPr lang="cs-CZ" dirty="0" smtClean="0"/>
              <a:t> </a:t>
            </a:r>
            <a:r>
              <a:rPr lang="cs-CZ" dirty="0" err="1" smtClean="0"/>
              <a:t>Deloitte</a:t>
            </a:r>
            <a:r>
              <a:rPr lang="cs-CZ" dirty="0" smtClean="0"/>
              <a:t> </a:t>
            </a:r>
            <a:r>
              <a:rPr lang="cs-CZ" dirty="0" err="1" smtClean="0"/>
              <a:t>Legal</a:t>
            </a:r>
            <a:r>
              <a:rPr lang="cs-CZ" dirty="0" smtClean="0"/>
              <a:t> s.r.o., advokátní kancelář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0866361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88" r:id="rId1"/>
    <p:sldLayoutId id="2147484089" r:id="rId2"/>
    <p:sldLayoutId id="2147484090" r:id="rId3"/>
    <p:sldLayoutId id="2147484091" r:id="rId4"/>
    <p:sldLayoutId id="2147484092" r:id="rId5"/>
    <p:sldLayoutId id="2147484093" r:id="rId6"/>
    <p:sldLayoutId id="2147484094" r:id="rId7"/>
    <p:sldLayoutId id="2147484095" r:id="rId8"/>
    <p:sldLayoutId id="2147484096" r:id="rId9"/>
    <p:sldLayoutId id="2147484097" r:id="rId10"/>
    <p:sldLayoutId id="2147484098" r:id="rId11"/>
    <p:sldLayoutId id="2147484099" r:id="rId12"/>
    <p:sldLayoutId id="2147484100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fontAlgn="base" latinLnBrk="0" hangingPunct="1">
        <a:lnSpc>
          <a:spcPct val="90000"/>
        </a:lnSpc>
        <a:spcBef>
          <a:spcPct val="0"/>
        </a:spcBef>
        <a:spcAft>
          <a:spcPct val="0"/>
        </a:spcAft>
        <a:buNone/>
        <a:defRPr lang="en-US" sz="3000" b="0" kern="1200" dirty="0" smtClean="0">
          <a:solidFill>
            <a:srgbClr val="81BC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Arial" charset="0"/>
        </a:defRPr>
      </a:lvl9pPr>
    </p:titleStyle>
    <p:bodyStyle>
      <a:lvl1pPr marL="271463" indent="-271463" algn="l" rtl="0" eaLnBrk="1" fontAlgn="base" hangingPunct="1">
        <a:spcBef>
          <a:spcPts val="1200"/>
        </a:spcBef>
        <a:spcAft>
          <a:spcPct val="0"/>
        </a:spcAft>
        <a:buClr>
          <a:srgbClr val="313131"/>
        </a:buClr>
        <a:buChar char="•"/>
        <a:defRPr sz="1800">
          <a:solidFill>
            <a:srgbClr val="31313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1200"/>
        </a:spcBef>
        <a:spcAft>
          <a:spcPct val="0"/>
        </a:spcAft>
        <a:buClr>
          <a:srgbClr val="313131"/>
        </a:buClr>
        <a:buChar char="•"/>
        <a:defRPr sz="1600">
          <a:solidFill>
            <a:srgbClr val="313131"/>
          </a:solidFill>
          <a:latin typeface="+mn-lt"/>
        </a:defRPr>
      </a:lvl2pPr>
      <a:lvl3pPr marL="1144588" indent="-228600" algn="l" rtl="0" eaLnBrk="1" fontAlgn="base" hangingPunct="1">
        <a:spcBef>
          <a:spcPts val="1200"/>
        </a:spcBef>
        <a:spcAft>
          <a:spcPct val="0"/>
        </a:spcAft>
        <a:buClr>
          <a:srgbClr val="313131"/>
        </a:buClr>
        <a:buChar char="•"/>
        <a:defRPr sz="1400">
          <a:solidFill>
            <a:srgbClr val="313131"/>
          </a:solidFill>
          <a:latin typeface="+mn-lt"/>
        </a:defRPr>
      </a:lvl3pPr>
      <a:lvl4pPr marL="1600200" indent="-228600" algn="l" rtl="0" eaLnBrk="1" fontAlgn="base" hangingPunct="1">
        <a:spcBef>
          <a:spcPts val="1200"/>
        </a:spcBef>
        <a:spcAft>
          <a:spcPct val="0"/>
        </a:spcAft>
        <a:buClr>
          <a:srgbClr val="313131"/>
        </a:buClr>
        <a:buFont typeface="Arial" charset="0"/>
        <a:buChar char="•"/>
        <a:defRPr sz="1200">
          <a:solidFill>
            <a:srgbClr val="313131"/>
          </a:solidFill>
          <a:latin typeface="+mn-lt"/>
        </a:defRPr>
      </a:lvl4pPr>
      <a:lvl5pPr marL="2057400" indent="-228600" algn="l" rtl="0" eaLnBrk="1" fontAlgn="base" hangingPunct="1">
        <a:spcBef>
          <a:spcPts val="1200"/>
        </a:spcBef>
        <a:spcAft>
          <a:spcPct val="0"/>
        </a:spcAft>
        <a:buClr>
          <a:srgbClr val="313131"/>
        </a:buClr>
        <a:buFont typeface="Arial" charset="0"/>
        <a:buChar char="•"/>
        <a:defRPr sz="1100">
          <a:solidFill>
            <a:srgbClr val="313131"/>
          </a:solidFill>
          <a:latin typeface="+mn-lt"/>
        </a:defRPr>
      </a:lvl5pPr>
      <a:lvl6pPr marL="2514600" indent="-228600" algn="l" rtl="0" eaLnBrk="1" fontAlgn="base" hangingPunct="1">
        <a:spcBef>
          <a:spcPct val="50000"/>
        </a:spcBef>
        <a:spcAft>
          <a:spcPct val="0"/>
        </a:spcAft>
        <a:buClr>
          <a:srgbClr val="000066"/>
        </a:buClr>
        <a:buChar char="»"/>
        <a:defRPr sz="12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50000"/>
        </a:spcBef>
        <a:spcAft>
          <a:spcPct val="0"/>
        </a:spcAft>
        <a:buClr>
          <a:srgbClr val="000066"/>
        </a:buClr>
        <a:buChar char="»"/>
        <a:defRPr sz="12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50000"/>
        </a:spcBef>
        <a:spcAft>
          <a:spcPct val="0"/>
        </a:spcAft>
        <a:buClr>
          <a:srgbClr val="000066"/>
        </a:buClr>
        <a:buChar char="»"/>
        <a:defRPr sz="12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50000"/>
        </a:spcBef>
        <a:spcAft>
          <a:spcPct val="0"/>
        </a:spcAft>
        <a:buClr>
          <a:srgbClr val="000066"/>
        </a:buClr>
        <a:buChar char="»"/>
        <a:defRPr sz="12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/>
          <p:cNvGraphicFramePr>
            <a:graphicFrameLocks noChangeAspect="1"/>
          </p:cNvGraphicFramePr>
          <p:nvPr userDrawn="1">
            <p:custDataLst>
              <p:tags r:id="rId1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0238" name="think-cell Slide" r:id="rId17" imgW="374" imgH="374" progId="TCLayout.ActiveDocument.1">
                  <p:embed/>
                </p:oleObj>
              </mc:Choice>
              <mc:Fallback>
                <p:oleObj name="think-cell Slide" r:id="rId17" imgW="374" imgH="37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61156" y="359568"/>
            <a:ext cx="8529638" cy="142578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dirty="0" smtClean="0"/>
              <a:t>Nadpis – </a:t>
            </a:r>
            <a:r>
              <a:rPr lang="cs-CZ" noProof="0" dirty="0" err="1" smtClean="0"/>
              <a:t>Arial</a:t>
            </a:r>
            <a:r>
              <a:rPr lang="cs-CZ" noProof="0" dirty="0" smtClean="0"/>
              <a:t> 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61156" y="1814053"/>
            <a:ext cx="8529638" cy="4518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dirty="0" smtClean="0"/>
              <a:t>Text – </a:t>
            </a:r>
            <a:r>
              <a:rPr lang="cs-CZ" noProof="0" dirty="0" err="1" smtClean="0"/>
              <a:t>Arial</a:t>
            </a:r>
            <a:endParaRPr lang="cs-CZ" noProof="0" dirty="0" smtClean="0"/>
          </a:p>
          <a:p>
            <a:pPr lvl="1"/>
            <a:r>
              <a:rPr lang="cs-CZ" noProof="0" dirty="0" smtClean="0"/>
              <a:t>Text – </a:t>
            </a:r>
            <a:r>
              <a:rPr lang="cs-CZ" noProof="0" dirty="0" err="1" smtClean="0"/>
              <a:t>Arial</a:t>
            </a:r>
            <a:endParaRPr lang="cs-CZ" noProof="0" dirty="0" smtClean="0"/>
          </a:p>
          <a:p>
            <a:pPr lvl="2"/>
            <a:r>
              <a:rPr lang="cs-CZ" noProof="0" dirty="0" smtClean="0"/>
              <a:t>Text – </a:t>
            </a:r>
            <a:r>
              <a:rPr lang="cs-CZ" noProof="0" dirty="0" err="1" smtClean="0"/>
              <a:t>Arial</a:t>
            </a:r>
            <a:endParaRPr lang="cs-CZ" noProof="0" dirty="0" smtClean="0"/>
          </a:p>
          <a:p>
            <a:pPr lvl="3"/>
            <a:r>
              <a:rPr lang="cs-CZ" noProof="0" dirty="0" smtClean="0"/>
              <a:t>Text – </a:t>
            </a:r>
            <a:r>
              <a:rPr lang="cs-CZ" noProof="0" dirty="0" err="1" smtClean="0"/>
              <a:t>Arial</a:t>
            </a:r>
            <a:endParaRPr lang="cs-CZ" noProof="0" dirty="0" smtClean="0"/>
          </a:p>
          <a:p>
            <a:pPr lvl="4"/>
            <a:r>
              <a:rPr lang="cs-CZ" noProof="0" dirty="0" smtClean="0"/>
              <a:t>Text – </a:t>
            </a:r>
            <a:r>
              <a:rPr lang="cs-CZ" noProof="0" dirty="0" err="1" smtClean="0"/>
              <a:t>Arial</a:t>
            </a:r>
            <a:endParaRPr lang="cs-CZ" noProof="0" dirty="0" smtClean="0"/>
          </a:p>
        </p:txBody>
      </p:sp>
      <p:sp>
        <p:nvSpPr>
          <p:cNvPr id="356356" name="Rectangle 4"/>
          <p:cNvSpPr>
            <a:spLocks noChangeArrowheads="1"/>
          </p:cNvSpPr>
          <p:nvPr/>
        </p:nvSpPr>
        <p:spPr bwMode="auto">
          <a:xfrm>
            <a:off x="7005638" y="6406946"/>
            <a:ext cx="1905000" cy="25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algn="r"/>
            <a:fld id="{C05F13E1-2D2F-4C3C-A987-B135AF9A096C}" type="slidenum">
              <a:rPr lang="en-US" sz="800">
                <a:solidFill>
                  <a:srgbClr val="8C8C8C"/>
                </a:solidFill>
              </a:rPr>
              <a:pPr algn="r"/>
              <a:t>‹#›</a:t>
            </a:fld>
            <a:endParaRPr lang="en-US" sz="800" dirty="0">
              <a:solidFill>
                <a:srgbClr val="8C8C8C"/>
              </a:solidFill>
            </a:endParaRPr>
          </a:p>
        </p:txBody>
      </p:sp>
      <p:sp>
        <p:nvSpPr>
          <p:cNvPr id="8" name="Text Box 6"/>
          <p:cNvSpPr txBox="1">
            <a:spLocks noChangeArrowheads="1"/>
          </p:cNvSpPr>
          <p:nvPr/>
        </p:nvSpPr>
        <p:spPr bwMode="auto">
          <a:xfrm>
            <a:off x="358774" y="6445046"/>
            <a:ext cx="3132000" cy="15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>
            <a:defPPr>
              <a:defRPr lang="en-US"/>
            </a:defPPr>
            <a:lvl1pPr>
              <a:defRPr sz="800">
                <a:solidFill>
                  <a:srgbClr val="8C8C8C"/>
                </a:solidFill>
                <a:cs typeface="+mn-cs"/>
              </a:defRPr>
            </a:lvl1pPr>
          </a:lstStyle>
          <a:p>
            <a:pPr>
              <a:spcBef>
                <a:spcPts val="0"/>
              </a:spcBef>
            </a:pPr>
            <a:r>
              <a:rPr lang="cs-CZ" dirty="0" smtClean="0"/>
              <a:t>© 2016 Ambruz &amp; </a:t>
            </a:r>
            <a:r>
              <a:rPr lang="cs-CZ" dirty="0" err="1" smtClean="0"/>
              <a:t>Dark</a:t>
            </a:r>
            <a:r>
              <a:rPr lang="cs-CZ" dirty="0" smtClean="0"/>
              <a:t> </a:t>
            </a:r>
            <a:r>
              <a:rPr lang="cs-CZ" dirty="0" err="1" smtClean="0"/>
              <a:t>Deloitte</a:t>
            </a:r>
            <a:r>
              <a:rPr lang="cs-CZ" dirty="0" smtClean="0"/>
              <a:t> </a:t>
            </a:r>
            <a:r>
              <a:rPr lang="cs-CZ" dirty="0" err="1" smtClean="0"/>
              <a:t>Legal</a:t>
            </a:r>
            <a:r>
              <a:rPr lang="cs-CZ" dirty="0" smtClean="0"/>
              <a:t> s.r.o., advokátní kancelář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62845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02" r:id="rId1"/>
    <p:sldLayoutId id="2147484103" r:id="rId2"/>
    <p:sldLayoutId id="2147484104" r:id="rId3"/>
    <p:sldLayoutId id="2147484105" r:id="rId4"/>
    <p:sldLayoutId id="2147484106" r:id="rId5"/>
    <p:sldLayoutId id="2147484107" r:id="rId6"/>
    <p:sldLayoutId id="2147484108" r:id="rId7"/>
    <p:sldLayoutId id="2147484109" r:id="rId8"/>
    <p:sldLayoutId id="2147484110" r:id="rId9"/>
    <p:sldLayoutId id="2147484111" r:id="rId10"/>
    <p:sldLayoutId id="2147484112" r:id="rId11"/>
    <p:sldLayoutId id="2147484113" r:id="rId12"/>
    <p:sldLayoutId id="2147484114" r:id="rId13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fontAlgn="base" latinLnBrk="0" hangingPunct="1">
        <a:lnSpc>
          <a:spcPct val="90000"/>
        </a:lnSpc>
        <a:spcBef>
          <a:spcPct val="0"/>
        </a:spcBef>
        <a:spcAft>
          <a:spcPct val="0"/>
        </a:spcAft>
        <a:buNone/>
        <a:defRPr lang="en-US" sz="3000" b="0" kern="1200" dirty="0" smtClean="0">
          <a:solidFill>
            <a:srgbClr val="81BC00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 b="1">
          <a:solidFill>
            <a:srgbClr val="000066"/>
          </a:solidFill>
          <a:latin typeface="Arial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Arial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Arial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Arial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2400">
          <a:solidFill>
            <a:srgbClr val="000066"/>
          </a:solidFill>
          <a:latin typeface="Arial" charset="0"/>
        </a:defRPr>
      </a:lvl9pPr>
    </p:titleStyle>
    <p:bodyStyle>
      <a:lvl1pPr marL="271463" indent="-271463" algn="l" rtl="0" eaLnBrk="1" fontAlgn="base" hangingPunct="1">
        <a:spcBef>
          <a:spcPts val="1200"/>
        </a:spcBef>
        <a:spcAft>
          <a:spcPct val="0"/>
        </a:spcAft>
        <a:buClr>
          <a:srgbClr val="313131"/>
        </a:buClr>
        <a:buChar char="•"/>
        <a:defRPr sz="1800">
          <a:solidFill>
            <a:srgbClr val="31313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ts val="1200"/>
        </a:spcBef>
        <a:spcAft>
          <a:spcPct val="0"/>
        </a:spcAft>
        <a:buClr>
          <a:srgbClr val="313131"/>
        </a:buClr>
        <a:buChar char="•"/>
        <a:defRPr sz="1600">
          <a:solidFill>
            <a:srgbClr val="313131"/>
          </a:solidFill>
          <a:latin typeface="+mn-lt"/>
        </a:defRPr>
      </a:lvl2pPr>
      <a:lvl3pPr marL="1144588" indent="-228600" algn="l" rtl="0" eaLnBrk="1" fontAlgn="base" hangingPunct="1">
        <a:spcBef>
          <a:spcPts val="1200"/>
        </a:spcBef>
        <a:spcAft>
          <a:spcPct val="0"/>
        </a:spcAft>
        <a:buClr>
          <a:srgbClr val="313131"/>
        </a:buClr>
        <a:buChar char="•"/>
        <a:defRPr sz="1400">
          <a:solidFill>
            <a:srgbClr val="313131"/>
          </a:solidFill>
          <a:latin typeface="+mn-lt"/>
        </a:defRPr>
      </a:lvl3pPr>
      <a:lvl4pPr marL="1600200" indent="-228600" algn="l" rtl="0" eaLnBrk="1" fontAlgn="base" hangingPunct="1">
        <a:spcBef>
          <a:spcPts val="1200"/>
        </a:spcBef>
        <a:spcAft>
          <a:spcPct val="0"/>
        </a:spcAft>
        <a:buClr>
          <a:srgbClr val="313131"/>
        </a:buClr>
        <a:buFont typeface="Arial" charset="0"/>
        <a:buChar char="•"/>
        <a:defRPr sz="1200">
          <a:solidFill>
            <a:srgbClr val="313131"/>
          </a:solidFill>
          <a:latin typeface="+mn-lt"/>
        </a:defRPr>
      </a:lvl4pPr>
      <a:lvl5pPr marL="2057400" indent="-228600" algn="l" rtl="0" eaLnBrk="1" fontAlgn="base" hangingPunct="1">
        <a:spcBef>
          <a:spcPts val="1200"/>
        </a:spcBef>
        <a:spcAft>
          <a:spcPct val="0"/>
        </a:spcAft>
        <a:buClr>
          <a:srgbClr val="313131"/>
        </a:buClr>
        <a:buFont typeface="Arial" charset="0"/>
        <a:buChar char="•"/>
        <a:defRPr sz="1100">
          <a:solidFill>
            <a:srgbClr val="313131"/>
          </a:solidFill>
          <a:latin typeface="+mn-lt"/>
        </a:defRPr>
      </a:lvl5pPr>
      <a:lvl6pPr marL="2514600" indent="-228600" algn="l" rtl="0" eaLnBrk="1" fontAlgn="base" hangingPunct="1">
        <a:spcBef>
          <a:spcPct val="50000"/>
        </a:spcBef>
        <a:spcAft>
          <a:spcPct val="0"/>
        </a:spcAft>
        <a:buClr>
          <a:srgbClr val="000066"/>
        </a:buClr>
        <a:buChar char="»"/>
        <a:defRPr sz="1200">
          <a:solidFill>
            <a:srgbClr val="000066"/>
          </a:solidFill>
          <a:latin typeface="+mn-lt"/>
        </a:defRPr>
      </a:lvl6pPr>
      <a:lvl7pPr marL="2971800" indent="-228600" algn="l" rtl="0" eaLnBrk="1" fontAlgn="base" hangingPunct="1">
        <a:spcBef>
          <a:spcPct val="50000"/>
        </a:spcBef>
        <a:spcAft>
          <a:spcPct val="0"/>
        </a:spcAft>
        <a:buClr>
          <a:srgbClr val="000066"/>
        </a:buClr>
        <a:buChar char="»"/>
        <a:defRPr sz="1200">
          <a:solidFill>
            <a:srgbClr val="000066"/>
          </a:solidFill>
          <a:latin typeface="+mn-lt"/>
        </a:defRPr>
      </a:lvl7pPr>
      <a:lvl8pPr marL="3429000" indent="-228600" algn="l" rtl="0" eaLnBrk="1" fontAlgn="base" hangingPunct="1">
        <a:spcBef>
          <a:spcPct val="50000"/>
        </a:spcBef>
        <a:spcAft>
          <a:spcPct val="0"/>
        </a:spcAft>
        <a:buClr>
          <a:srgbClr val="000066"/>
        </a:buClr>
        <a:buChar char="»"/>
        <a:defRPr sz="1200">
          <a:solidFill>
            <a:srgbClr val="000066"/>
          </a:solidFill>
          <a:latin typeface="+mn-lt"/>
        </a:defRPr>
      </a:lvl8pPr>
      <a:lvl9pPr marL="3886200" indent="-228600" algn="l" rtl="0" eaLnBrk="1" fontAlgn="base" hangingPunct="1">
        <a:spcBef>
          <a:spcPct val="50000"/>
        </a:spcBef>
        <a:spcAft>
          <a:spcPct val="0"/>
        </a:spcAft>
        <a:buClr>
          <a:srgbClr val="000066"/>
        </a:buClr>
        <a:buChar char="»"/>
        <a:defRPr sz="1200">
          <a:solidFill>
            <a:srgbClr val="000066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/>
          <p:cNvGraphicFramePr>
            <a:graphicFrameLocks noChangeAspect="1"/>
          </p:cNvGraphicFramePr>
          <p:nvPr>
            <p:custDataLst>
              <p:tags r:id="rId36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55" name="think-cell Slide" r:id="rId37" imgW="270" imgH="270" progId="TCLayout.ActiveDocument.1">
                  <p:embed/>
                </p:oleObj>
              </mc:Choice>
              <mc:Fallback>
                <p:oleObj name="think-cell Slide" r:id="rId37" imgW="270" imgH="270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376238" y="317501"/>
            <a:ext cx="8391525" cy="69215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 smtClean="0"/>
              <a:t>Click to edit Master title style</a:t>
            </a:r>
            <a:endParaRPr lang="en-US" noProof="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4751388" y="6476999"/>
            <a:ext cx="3672420" cy="200055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cs-CZ" sz="650" dirty="0" smtClean="0">
                <a:solidFill>
                  <a:prstClr val="black"/>
                </a:solidFill>
                <a:latin typeface="Verdana"/>
                <a:cs typeface="+mn-cs"/>
              </a:rPr>
              <a:t>Real </a:t>
            </a:r>
            <a:r>
              <a:rPr lang="cs-CZ" sz="650" dirty="0" err="1" smtClean="0">
                <a:solidFill>
                  <a:prstClr val="black"/>
                </a:solidFill>
                <a:latin typeface="Verdana"/>
                <a:cs typeface="+mn-cs"/>
              </a:rPr>
              <a:t>Estate</a:t>
            </a:r>
            <a:r>
              <a:rPr lang="cs-CZ" sz="650" dirty="0" smtClean="0">
                <a:solidFill>
                  <a:prstClr val="black"/>
                </a:solidFill>
                <a:latin typeface="Verdana"/>
                <a:cs typeface="+mn-cs"/>
              </a:rPr>
              <a:t> Market &gt; </a:t>
            </a:r>
            <a:r>
              <a:rPr lang="cs-CZ" sz="650" dirty="0" err="1" smtClean="0">
                <a:solidFill>
                  <a:prstClr val="black"/>
                </a:solidFill>
                <a:latin typeface="Verdana"/>
                <a:cs typeface="+mn-cs"/>
              </a:rPr>
              <a:t>Spring</a:t>
            </a:r>
            <a:r>
              <a:rPr lang="cs-CZ" sz="650" dirty="0" smtClean="0">
                <a:solidFill>
                  <a:prstClr val="black"/>
                </a:solidFill>
                <a:latin typeface="Verdana"/>
                <a:cs typeface="+mn-cs"/>
              </a:rPr>
              <a:t> 2017</a:t>
            </a:r>
          </a:p>
        </p:txBody>
      </p:sp>
      <p:sp>
        <p:nvSpPr>
          <p:cNvPr id="18" name="TextBox 17"/>
          <p:cNvSpPr txBox="1"/>
          <p:nvPr userDrawn="1"/>
        </p:nvSpPr>
        <p:spPr>
          <a:xfrm>
            <a:off x="376237" y="6477000"/>
            <a:ext cx="4016376" cy="201260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en-US" sz="650" dirty="0" smtClean="0">
                <a:solidFill>
                  <a:prstClr val="black"/>
                </a:solidFill>
                <a:latin typeface="Verdana"/>
                <a:cs typeface="+mn-cs"/>
              </a:rPr>
              <a:t>© 2017 Pro </a:t>
            </a:r>
            <a:r>
              <a:rPr lang="en-US" sz="650" dirty="0" err="1" smtClean="0">
                <a:solidFill>
                  <a:prstClr val="black"/>
                </a:solidFill>
                <a:latin typeface="Verdana"/>
                <a:cs typeface="+mn-cs"/>
              </a:rPr>
              <a:t>více</a:t>
            </a:r>
            <a:r>
              <a:rPr lang="en-US" sz="650" dirty="0" smtClean="0">
                <a:solidFill>
                  <a:prstClr val="black"/>
                </a:solidFill>
                <a:latin typeface="Verdana"/>
                <a:cs typeface="+mn-cs"/>
              </a:rPr>
              <a:t> </a:t>
            </a:r>
            <a:r>
              <a:rPr lang="en-US" sz="650" dirty="0" err="1" smtClean="0">
                <a:solidFill>
                  <a:prstClr val="black"/>
                </a:solidFill>
                <a:latin typeface="Verdana"/>
                <a:cs typeface="+mn-cs"/>
              </a:rPr>
              <a:t>informací</a:t>
            </a:r>
            <a:r>
              <a:rPr lang="en-US" sz="650" dirty="0" smtClean="0">
                <a:solidFill>
                  <a:prstClr val="black"/>
                </a:solidFill>
                <a:latin typeface="Verdana"/>
                <a:cs typeface="+mn-cs"/>
              </a:rPr>
              <a:t> </a:t>
            </a:r>
            <a:r>
              <a:rPr lang="en-US" sz="650" dirty="0" err="1" smtClean="0">
                <a:solidFill>
                  <a:prstClr val="black"/>
                </a:solidFill>
                <a:latin typeface="Verdana"/>
                <a:cs typeface="+mn-cs"/>
              </a:rPr>
              <a:t>kontaktujte</a:t>
            </a:r>
            <a:r>
              <a:rPr lang="en-US" sz="650" dirty="0" smtClean="0">
                <a:solidFill>
                  <a:prstClr val="black"/>
                </a:solidFill>
                <a:latin typeface="Verdana"/>
                <a:cs typeface="+mn-cs"/>
              </a:rPr>
              <a:t> Ambruz &amp; Dark Deloitte Legal s.r.o., </a:t>
            </a:r>
            <a:r>
              <a:rPr lang="en-US" sz="650" dirty="0" err="1" smtClean="0">
                <a:solidFill>
                  <a:prstClr val="black"/>
                </a:solidFill>
                <a:latin typeface="Verdana"/>
                <a:cs typeface="+mn-cs"/>
              </a:rPr>
              <a:t>advokátní</a:t>
            </a:r>
            <a:r>
              <a:rPr lang="en-US" sz="650" dirty="0" smtClean="0">
                <a:solidFill>
                  <a:prstClr val="black"/>
                </a:solidFill>
                <a:latin typeface="Verdana"/>
                <a:cs typeface="+mn-cs"/>
              </a:rPr>
              <a:t> </a:t>
            </a:r>
            <a:r>
              <a:rPr lang="en-US" sz="650" dirty="0" err="1" smtClean="0">
                <a:solidFill>
                  <a:prstClr val="black"/>
                </a:solidFill>
                <a:latin typeface="Verdana"/>
                <a:cs typeface="+mn-cs"/>
              </a:rPr>
              <a:t>kancelář</a:t>
            </a:r>
            <a:r>
              <a:rPr lang="en-US" sz="650" dirty="0" smtClean="0">
                <a:solidFill>
                  <a:prstClr val="black"/>
                </a:solidFill>
                <a:latin typeface="Verdana"/>
                <a:cs typeface="+mn-cs"/>
              </a:rPr>
              <a:t>.</a:t>
            </a:r>
          </a:p>
        </p:txBody>
      </p:sp>
      <p:sp>
        <p:nvSpPr>
          <p:cNvPr id="19" name="Text Placeholder 18"/>
          <p:cNvSpPr>
            <a:spLocks noGrp="1"/>
          </p:cNvSpPr>
          <p:nvPr>
            <p:ph type="body" idx="1"/>
          </p:nvPr>
        </p:nvSpPr>
        <p:spPr>
          <a:xfrm>
            <a:off x="376237" y="1665289"/>
            <a:ext cx="8391525" cy="471646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en-US" noProof="0" dirty="0" smtClean="0"/>
              <a:t>Click to edit Master text styles</a:t>
            </a:r>
          </a:p>
          <a:p>
            <a:pPr lvl="1"/>
            <a:r>
              <a:rPr lang="en-US" noProof="0" dirty="0" smtClean="0"/>
              <a:t>Second level</a:t>
            </a:r>
          </a:p>
          <a:p>
            <a:pPr lvl="2"/>
            <a:r>
              <a:rPr lang="en-US" noProof="0" dirty="0" smtClean="0"/>
              <a:t>Third level</a:t>
            </a:r>
          </a:p>
          <a:p>
            <a:pPr lvl="3"/>
            <a:r>
              <a:rPr lang="en-US" noProof="0" dirty="0" smtClean="0"/>
              <a:t>Fourth level</a:t>
            </a:r>
          </a:p>
          <a:p>
            <a:pPr lvl="4"/>
            <a:r>
              <a:rPr lang="en-US" noProof="0" dirty="0" smtClean="0"/>
              <a:t>Fifth level</a:t>
            </a:r>
            <a:endParaRPr lang="en-US" noProof="0" dirty="0"/>
          </a:p>
        </p:txBody>
      </p:sp>
      <p:sp>
        <p:nvSpPr>
          <p:cNvPr id="3" name="TextBox 2"/>
          <p:cNvSpPr txBox="1"/>
          <p:nvPr userDrawn="1"/>
        </p:nvSpPr>
        <p:spPr>
          <a:xfrm>
            <a:off x="8536782" y="6477000"/>
            <a:ext cx="230981" cy="100027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algn="r" fontAlgn="auto">
              <a:spcBef>
                <a:spcPts val="600"/>
              </a:spcBef>
              <a:spcAft>
                <a:spcPts val="0"/>
              </a:spcAft>
              <a:buSzPct val="100000"/>
              <a:buFont typeface="Arial"/>
              <a:buNone/>
            </a:pPr>
            <a:fld id="{C58DF478-B544-4ED8-9ED4-6A2648E2D233}" type="slidenum">
              <a:rPr lang="en-US" sz="650" smtClean="0">
                <a:solidFill>
                  <a:prstClr val="black"/>
                </a:solidFill>
                <a:latin typeface="Verdana"/>
                <a:cs typeface="+mn-cs"/>
              </a:rPr>
              <a:pPr algn="r" fontAlgn="auto">
                <a:spcBef>
                  <a:spcPts val="600"/>
                </a:spcBef>
                <a:spcAft>
                  <a:spcPts val="0"/>
                </a:spcAft>
                <a:buSzPct val="100000"/>
                <a:buFont typeface="Arial"/>
                <a:buNone/>
              </a:pPr>
              <a:t>‹#›</a:t>
            </a:fld>
            <a:endParaRPr lang="en-US" sz="650" dirty="0">
              <a:solidFill>
                <a:prstClr val="black"/>
              </a:solidFill>
              <a:latin typeface="Verdan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7968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16" r:id="rId1"/>
    <p:sldLayoutId id="2147484117" r:id="rId2"/>
    <p:sldLayoutId id="2147484118" r:id="rId3"/>
    <p:sldLayoutId id="2147484119" r:id="rId4"/>
    <p:sldLayoutId id="2147484120" r:id="rId5"/>
    <p:sldLayoutId id="2147484121" r:id="rId6"/>
    <p:sldLayoutId id="2147484122" r:id="rId7"/>
    <p:sldLayoutId id="2147484123" r:id="rId8"/>
    <p:sldLayoutId id="2147484124" r:id="rId9"/>
    <p:sldLayoutId id="2147484125" r:id="rId10"/>
    <p:sldLayoutId id="2147484126" r:id="rId11"/>
    <p:sldLayoutId id="2147484127" r:id="rId12"/>
    <p:sldLayoutId id="2147484128" r:id="rId13"/>
    <p:sldLayoutId id="2147484129" r:id="rId14"/>
    <p:sldLayoutId id="2147484130" r:id="rId15"/>
    <p:sldLayoutId id="2147484131" r:id="rId16"/>
    <p:sldLayoutId id="2147484132" r:id="rId17"/>
    <p:sldLayoutId id="2147484133" r:id="rId18"/>
    <p:sldLayoutId id="2147484134" r:id="rId19"/>
    <p:sldLayoutId id="2147484135" r:id="rId20"/>
    <p:sldLayoutId id="2147484136" r:id="rId21"/>
    <p:sldLayoutId id="2147484137" r:id="rId22"/>
    <p:sldLayoutId id="2147484138" r:id="rId23"/>
    <p:sldLayoutId id="2147484139" r:id="rId24"/>
    <p:sldLayoutId id="2147484140" r:id="rId25"/>
    <p:sldLayoutId id="2147484141" r:id="rId26"/>
    <p:sldLayoutId id="2147484142" r:id="rId27"/>
    <p:sldLayoutId id="2147484143" r:id="rId28"/>
    <p:sldLayoutId id="2147484144" r:id="rId29"/>
    <p:sldLayoutId id="2147484145" r:id="rId30"/>
    <p:sldLayoutId id="2147484146" r:id="rId31"/>
    <p:sldLayoutId id="2147484147" r:id="rId32"/>
    <p:sldLayoutId id="2147484148" r:id="rId33"/>
  </p:sldLayoutIdLst>
  <p:transition>
    <p:fade/>
  </p:transition>
  <p:hf hdr="0" dt="0"/>
  <p:txStyles>
    <p:titleStyle>
      <a:lvl1pPr algn="l" defTabSz="914400" rtl="0" eaLnBrk="1" latinLnBrk="0" hangingPunct="1">
        <a:spcBef>
          <a:spcPct val="0"/>
        </a:spcBef>
        <a:buNone/>
        <a:defRPr sz="2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spcAft>
          <a:spcPts val="1000"/>
        </a:spcAft>
        <a:buSzPct val="100000"/>
        <a:buFont typeface="Arial" panose="020B0604020202020204" pitchFamily="34" charset="0"/>
        <a:buNone/>
        <a:defRPr sz="12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171450" indent="-17145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Arial" panose="020B0604020202020204" pitchFamily="34" charset="0"/>
        <a:buChar char="•"/>
        <a:defRPr lang="en-US" sz="1200" b="0" kern="1200" dirty="0" smtClean="0">
          <a:solidFill>
            <a:schemeClr val="tx1"/>
          </a:solidFill>
          <a:latin typeface="+mn-lt"/>
          <a:ea typeface="+mn-ea"/>
          <a:cs typeface="+mn-cs"/>
        </a:defRPr>
      </a:lvl2pPr>
      <a:lvl3pPr marL="345600" indent="-17280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defRPr lang="en-US" sz="1200" kern="1200" dirty="0" smtClean="0">
          <a:solidFill>
            <a:schemeClr val="tx1"/>
          </a:solidFill>
          <a:latin typeface="+mn-lt"/>
          <a:ea typeface="+mn-ea"/>
          <a:cs typeface="+mn-cs"/>
        </a:defRPr>
      </a:lvl3pPr>
      <a:lvl4pPr marL="518400" indent="-172800" algn="l" defTabSz="914400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defRPr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4pPr>
      <a:lvl5pPr marL="691200" indent="-172800" algn="l" defTabSz="798513" rtl="0" eaLnBrk="1" latinLnBrk="0" hangingPunct="1">
        <a:spcBef>
          <a:spcPts val="0"/>
        </a:spcBef>
        <a:spcAft>
          <a:spcPts val="1000"/>
        </a:spcAft>
        <a:buClrTx/>
        <a:buSzPct val="100000"/>
        <a:buFont typeface="Verdana" panose="020B0604030504040204" pitchFamily="34" charset="0"/>
        <a:buChar char="−"/>
        <a:tabLst/>
        <a:defRPr lang="en-US" sz="1200" kern="1200" baseline="0" dirty="0" smtClean="0">
          <a:solidFill>
            <a:schemeClr val="tx1"/>
          </a:solidFill>
          <a:latin typeface="+mn-lt"/>
          <a:ea typeface="+mn-ea"/>
          <a:cs typeface="+mn-cs"/>
        </a:defRPr>
      </a:lvl5pPr>
      <a:lvl6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532800" indent="-176400" algn="l" defTabSz="914400" rtl="0" eaLnBrk="1" latinLnBrk="0" hangingPunct="1">
        <a:spcBef>
          <a:spcPts val="0"/>
        </a:spcBef>
        <a:spcAft>
          <a:spcPts val="1000"/>
        </a:spcAft>
        <a:buFont typeface="Verdana" panose="020B0604030504040204" pitchFamily="34" charset="0"/>
        <a:buChar char="−"/>
        <a:defRPr sz="12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5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5.bin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6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6.bin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8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8.bin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9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9.bin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10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11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2" Type="http://schemas.openxmlformats.org/officeDocument/2006/relationships/tags" Target="../tags/tag1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358775" y="3275536"/>
            <a:ext cx="4675238" cy="505645"/>
          </a:xfrm>
        </p:spPr>
        <p:txBody>
          <a:bodyPr/>
          <a:lstStyle/>
          <a:p>
            <a:endParaRPr lang="cs-CZ" dirty="0" smtClean="0"/>
          </a:p>
          <a:p>
            <a:endParaRPr lang="cs-CZ" dirty="0"/>
          </a:p>
          <a:p>
            <a:r>
              <a:rPr lang="cs-CZ" sz="3600" dirty="0" smtClean="0"/>
              <a:t>Vybrané problémy </a:t>
            </a:r>
            <a:r>
              <a:rPr lang="cs-CZ" sz="3600" dirty="0"/>
              <a:t>vodoprávní </a:t>
            </a:r>
            <a:r>
              <a:rPr lang="cs-CZ" sz="3600" dirty="0" smtClean="0"/>
              <a:t>praxe</a:t>
            </a:r>
            <a:endParaRPr lang="cs-CZ" sz="3600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0"/>
          </p:nvPr>
        </p:nvSpPr>
        <p:spPr>
          <a:xfrm>
            <a:off x="358775" y="5236509"/>
            <a:ext cx="4195762" cy="298450"/>
          </a:xfrm>
        </p:spPr>
        <p:txBody>
          <a:bodyPr/>
          <a:lstStyle/>
          <a:p>
            <a:pPr marL="0" indent="0">
              <a:spcBef>
                <a:spcPts val="300"/>
              </a:spcBef>
              <a:buNone/>
            </a:pPr>
            <a:r>
              <a:rPr lang="cs-CZ" sz="1600" dirty="0" smtClean="0"/>
              <a:t>Zdeněk Horáček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cs-CZ" sz="1600" dirty="0"/>
              <a:t>XXXII. Setkání vodohospodářů v Kutné Hoře</a:t>
            </a:r>
          </a:p>
          <a:p>
            <a:pPr marL="0" indent="0">
              <a:spcBef>
                <a:spcPts val="300"/>
              </a:spcBef>
              <a:buNone/>
            </a:pPr>
            <a:r>
              <a:rPr lang="cs-CZ" sz="1600" dirty="0" smtClean="0"/>
              <a:t>23</a:t>
            </a:r>
            <a:r>
              <a:rPr lang="cs-CZ" sz="1600" dirty="0" smtClean="0"/>
              <a:t>. </a:t>
            </a:r>
            <a:r>
              <a:rPr lang="cs-CZ" sz="1600" dirty="0" smtClean="0"/>
              <a:t>května </a:t>
            </a:r>
            <a:r>
              <a:rPr lang="cs-CZ" sz="1600" dirty="0" smtClean="0"/>
              <a:t>2017</a:t>
            </a:r>
            <a:endParaRPr lang="pt-BR" dirty="0" smtClean="0"/>
          </a:p>
          <a:p>
            <a:pPr marL="0" indent="0">
              <a:buNone/>
            </a:pPr>
            <a:endParaRPr lang="pt-BR" dirty="0" smtClean="0"/>
          </a:p>
        </p:txBody>
      </p:sp>
      <p:pic>
        <p:nvPicPr>
          <p:cNvPr id="7" name="Picture 3" descr="C:\Users\mformankova\AppData\Local\Microsoft\Windows\Temporary Internet Files\Content.Outlook\3DGXKE3W\dreamstime_6134503 (2).jpg"/>
          <p:cNvPicPr>
            <a:picLocks noChangeAspect="1" noChangeArrowheads="1"/>
          </p:cNvPicPr>
          <p:nvPr/>
        </p:nvPicPr>
        <p:blipFill rotWithShape="1"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6078" b="44455"/>
          <a:stretch/>
        </p:blipFill>
        <p:spPr bwMode="auto">
          <a:xfrm flipH="1">
            <a:off x="0" y="5958454"/>
            <a:ext cx="9144000" cy="89795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85360058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357188" y="2191871"/>
            <a:ext cx="8429654" cy="2821134"/>
          </a:xfrm>
        </p:spPr>
        <p:txBody>
          <a:bodyPr/>
          <a:lstStyle/>
          <a:p>
            <a:pPr algn="ctr"/>
            <a:r>
              <a:rPr lang="cs-CZ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Děkuji za pozornost!</a:t>
            </a:r>
            <a:endParaRPr lang="cs-CZ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221134" y="5156396"/>
            <a:ext cx="4848407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695325">
              <a:buFont typeface="Arial" charset="0"/>
              <a:buNone/>
            </a:pPr>
            <a:r>
              <a:rPr lang="sk-SK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JUDr. Zdeněk Horáček, </a:t>
            </a:r>
            <a:r>
              <a:rPr lang="cs-CZ" sz="2000" b="1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Ph.D.</a:t>
            </a:r>
          </a:p>
          <a:p>
            <a:pPr defTabSz="695325"/>
            <a:r>
              <a:rPr lang="en-US" sz="2000" dirty="0" smtClean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Tel</a:t>
            </a:r>
            <a:r>
              <a:rPr lang="en-US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+</a:t>
            </a:r>
            <a:r>
              <a:rPr lang="cs-CZ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420</a:t>
            </a:r>
            <a:r>
              <a:rPr lang="hu-HU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 </a:t>
            </a:r>
            <a:r>
              <a:rPr lang="cs-CZ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246 042 812</a:t>
            </a:r>
            <a:endParaRPr lang="en-US" sz="2000" dirty="0">
              <a:solidFill>
                <a:schemeClr val="bg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defTabSz="695325">
              <a:spcAft>
                <a:spcPts val="0"/>
              </a:spcAft>
              <a:buFont typeface="Arial" charset="0"/>
              <a:buNone/>
            </a:pPr>
            <a:r>
              <a:rPr lang="cs-CZ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E-mail: zhoracek</a:t>
            </a:r>
            <a:r>
              <a:rPr lang="en-US" sz="2000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@deloitteCE.com</a:t>
            </a:r>
          </a:p>
        </p:txBody>
      </p:sp>
    </p:spTree>
    <p:extLst>
      <p:ext uri="{BB962C8B-B14F-4D97-AF65-F5344CB8AC3E}">
        <p14:creationId xmlns:p14="http://schemas.microsoft.com/office/powerpoint/2010/main" val="26250659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3"/>
          </p:nvPr>
        </p:nvSpPr>
        <p:spPr/>
        <p:txBody>
          <a:bodyPr>
            <a:noAutofit/>
          </a:bodyPr>
          <a:lstStyle/>
          <a:p>
            <a:r>
              <a:rPr lang="cs-CZ" dirty="0"/>
              <a:t>Deloitte </a:t>
            </a:r>
            <a:r>
              <a:rPr lang="cs-CZ" dirty="0" err="1"/>
              <a:t>Legal</a:t>
            </a:r>
            <a:r>
              <a:rPr lang="cs-CZ" dirty="0"/>
              <a:t> označuje právní praxe přidružených společností členských firem Deloitte </a:t>
            </a:r>
            <a:r>
              <a:rPr lang="cs-CZ" dirty="0" err="1"/>
              <a:t>Touche</a:t>
            </a:r>
            <a:r>
              <a:rPr lang="cs-CZ" dirty="0"/>
              <a:t> </a:t>
            </a:r>
            <a:r>
              <a:rPr lang="cs-CZ" dirty="0" err="1"/>
              <a:t>Tohmatsu</a:t>
            </a:r>
            <a:r>
              <a:rPr lang="cs-CZ" dirty="0"/>
              <a:t> Limited, které poskytují právní služby. Z právních a regulatorních důvodů právní služby neposkytují všechny členské firmy. </a:t>
            </a:r>
            <a:endParaRPr lang="cs-CZ" dirty="0" smtClean="0"/>
          </a:p>
          <a:p>
            <a:r>
              <a:rPr lang="cs-CZ" dirty="0" smtClean="0"/>
              <a:t>Deloitte </a:t>
            </a:r>
            <a:r>
              <a:rPr lang="cs-CZ" dirty="0"/>
              <a:t>označuje jednu či více společností Deloitte </a:t>
            </a:r>
            <a:r>
              <a:rPr lang="cs-CZ" dirty="0" err="1"/>
              <a:t>Touche</a:t>
            </a:r>
            <a:r>
              <a:rPr lang="cs-CZ" dirty="0"/>
              <a:t> </a:t>
            </a:r>
            <a:r>
              <a:rPr lang="cs-CZ" dirty="0" err="1"/>
              <a:t>Tohmatsu</a:t>
            </a:r>
            <a:r>
              <a:rPr lang="cs-CZ" dirty="0"/>
              <a:t> Limited, britské privátní společnosti s ručením omezeným zárukou („DTTL“), jejích členských firem a jejich spřízněných subjektů. Společnost DTTL a každá z jejích členských firem představuje samostatný a nezávislý právní subjekt. Společnost DTTL (rovněž označovaná jako „Deloitte </a:t>
            </a:r>
            <a:r>
              <a:rPr lang="cs-CZ" dirty="0" err="1"/>
              <a:t>Global</a:t>
            </a:r>
            <a:r>
              <a:rPr lang="cs-CZ" dirty="0"/>
              <a:t>“) služby klientům neposkytuje. Podrobné informace o společnosti Deloitte </a:t>
            </a:r>
            <a:r>
              <a:rPr lang="cs-CZ" dirty="0" err="1"/>
              <a:t>Touche</a:t>
            </a:r>
            <a:r>
              <a:rPr lang="cs-CZ" dirty="0"/>
              <a:t> </a:t>
            </a:r>
            <a:r>
              <a:rPr lang="cs-CZ" dirty="0" err="1"/>
              <a:t>Tohmatsu</a:t>
            </a:r>
            <a:r>
              <a:rPr lang="cs-CZ" dirty="0"/>
              <a:t> Limited a jejích členských firmách jsou uvedeny na adrese www.deloitte.com/</a:t>
            </a:r>
            <a:r>
              <a:rPr lang="cs-CZ" dirty="0" err="1"/>
              <a:t>cz</a:t>
            </a:r>
            <a:r>
              <a:rPr lang="cs-CZ" dirty="0"/>
              <a:t>/</a:t>
            </a:r>
            <a:r>
              <a:rPr lang="cs-CZ" dirty="0" err="1"/>
              <a:t>onas</a:t>
            </a:r>
            <a:r>
              <a:rPr lang="cs-CZ" dirty="0"/>
              <a:t>.</a:t>
            </a:r>
          </a:p>
          <a:p>
            <a:r>
              <a:rPr lang="cs-CZ" dirty="0" smtClean="0"/>
              <a:t>Společnost </a:t>
            </a:r>
            <a:r>
              <a:rPr lang="cs-CZ" dirty="0"/>
              <a:t>Deloitte poskytuje služby v oblasti auditu, poradenství, právního a finančního poradenství, poradenství v oblasti rizik a daní a související služby klientům v celé řadě odvětví veřejného a soukromého sektoru. Díky globálně propojené síti členských firem ve více než 150 zemích a teritoriích má společnost Deloitte světové možnosti a poznatky a poskytuje svým klientům, mezi něž patří čtyři z pěti společností figurujících v žebříčku </a:t>
            </a:r>
            <a:r>
              <a:rPr lang="cs-CZ" dirty="0" err="1"/>
              <a:t>Fortune</a:t>
            </a:r>
            <a:r>
              <a:rPr lang="cs-CZ" dirty="0"/>
              <a:t> </a:t>
            </a:r>
            <a:r>
              <a:rPr lang="cs-CZ" dirty="0" err="1"/>
              <a:t>Global</a:t>
            </a:r>
            <a:r>
              <a:rPr lang="cs-CZ" dirty="0"/>
              <a:t> 500 ®, vysoce kvalitní služby </a:t>
            </a:r>
            <a:r>
              <a:rPr lang="cs-CZ" dirty="0" smtClean="0"/>
              <a:t>v</a:t>
            </a:r>
            <a:r>
              <a:rPr lang="cs-CZ" dirty="0"/>
              <a:t> </a:t>
            </a:r>
            <a:r>
              <a:rPr lang="cs-CZ" dirty="0" smtClean="0"/>
              <a:t>oblastech</a:t>
            </a:r>
            <a:r>
              <a:rPr lang="cs-CZ" dirty="0"/>
              <a:t>, ve kterých klienti řeší své nejkomplexnější podnikatelské výzvy. Chcete-li se dozvědět více o způsobu, jakým zhruba 244 000 odborníků dělá to, co má pro klienty smysl, kontaktujte nás prostřednictvím sociálních sítí </a:t>
            </a:r>
            <a:r>
              <a:rPr lang="cs-CZ" dirty="0" err="1"/>
              <a:t>Facebook</a:t>
            </a:r>
            <a:r>
              <a:rPr lang="cs-CZ" dirty="0"/>
              <a:t>, </a:t>
            </a:r>
            <a:r>
              <a:rPr lang="cs-CZ" dirty="0" err="1"/>
              <a:t>LinkedIn</a:t>
            </a:r>
            <a:r>
              <a:rPr lang="cs-CZ" dirty="0"/>
              <a:t> či </a:t>
            </a:r>
            <a:r>
              <a:rPr lang="cs-CZ" dirty="0" err="1"/>
              <a:t>Twitter</a:t>
            </a:r>
            <a:r>
              <a:rPr lang="cs-CZ" dirty="0"/>
              <a:t>. </a:t>
            </a:r>
          </a:p>
          <a:p>
            <a:r>
              <a:rPr lang="cs-CZ" dirty="0" smtClean="0"/>
              <a:t>Společnost </a:t>
            </a:r>
            <a:r>
              <a:rPr lang="cs-CZ" dirty="0"/>
              <a:t>Deloitte ve střední Evropě je regionální organizací subjektů sdružených ve společnosti Deloitte </a:t>
            </a: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Europe</a:t>
            </a:r>
            <a:r>
              <a:rPr lang="cs-CZ" dirty="0"/>
              <a:t> </a:t>
            </a:r>
            <a:r>
              <a:rPr lang="cs-CZ" dirty="0" err="1"/>
              <a:t>Holdings</a:t>
            </a:r>
            <a:r>
              <a:rPr lang="cs-CZ" dirty="0"/>
              <a:t> Limited, která je členskou firmou sdružení Deloitte </a:t>
            </a:r>
            <a:r>
              <a:rPr lang="cs-CZ" dirty="0" err="1"/>
              <a:t>Touche</a:t>
            </a:r>
            <a:r>
              <a:rPr lang="cs-CZ" dirty="0"/>
              <a:t> </a:t>
            </a:r>
            <a:r>
              <a:rPr lang="cs-CZ" dirty="0" err="1"/>
              <a:t>Tohmatsu</a:t>
            </a:r>
            <a:r>
              <a:rPr lang="cs-CZ" dirty="0"/>
              <a:t> Limited ve střední Evropě. Odborné služby poskytují dceřiné a přidružené podniky společnosti Deloitte </a:t>
            </a: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Europe</a:t>
            </a:r>
            <a:r>
              <a:rPr lang="cs-CZ" dirty="0"/>
              <a:t> </a:t>
            </a:r>
            <a:r>
              <a:rPr lang="cs-CZ" dirty="0" err="1"/>
              <a:t>Holdings</a:t>
            </a:r>
            <a:r>
              <a:rPr lang="cs-CZ" dirty="0"/>
              <a:t> Limited, které jsou samostatnými </a:t>
            </a:r>
            <a:r>
              <a:rPr lang="cs-CZ" dirty="0" smtClean="0"/>
              <a:t>a</a:t>
            </a:r>
            <a:r>
              <a:rPr lang="cs-CZ" dirty="0"/>
              <a:t> </a:t>
            </a:r>
            <a:r>
              <a:rPr lang="cs-CZ" dirty="0" smtClean="0"/>
              <a:t>nezávislými </a:t>
            </a:r>
            <a:r>
              <a:rPr lang="cs-CZ" dirty="0"/>
              <a:t>právními subjekty. Dceřiné a přidružené podniky společnosti Deloitte </a:t>
            </a:r>
            <a:r>
              <a:rPr lang="cs-CZ" dirty="0" err="1"/>
              <a:t>Central</a:t>
            </a:r>
            <a:r>
              <a:rPr lang="cs-CZ" dirty="0"/>
              <a:t> </a:t>
            </a:r>
            <a:r>
              <a:rPr lang="cs-CZ" dirty="0" err="1"/>
              <a:t>Europe</a:t>
            </a:r>
            <a:r>
              <a:rPr lang="cs-CZ" dirty="0"/>
              <a:t> </a:t>
            </a:r>
            <a:r>
              <a:rPr lang="cs-CZ" dirty="0" err="1"/>
              <a:t>Holdings</a:t>
            </a:r>
            <a:r>
              <a:rPr lang="cs-CZ" dirty="0"/>
              <a:t> Limited patří ve středoevropském regionu k předním firmám poskytujícím služby prostřednictvím téměř 6 000 zaměstnanců ze 41 pracovišť v 18 zemích.</a:t>
            </a:r>
          </a:p>
          <a:p>
            <a:r>
              <a:rPr lang="cs-CZ" dirty="0" smtClean="0"/>
              <a:t>© </a:t>
            </a:r>
            <a:r>
              <a:rPr lang="cs-CZ" dirty="0"/>
              <a:t>2017 Pro více informací kontaktujte </a:t>
            </a:r>
            <a:r>
              <a:rPr lang="cs-CZ" dirty="0" smtClean="0"/>
              <a:t>Ambruz &amp; </a:t>
            </a:r>
            <a:r>
              <a:rPr lang="cs-CZ" dirty="0" err="1" smtClean="0"/>
              <a:t>Dark</a:t>
            </a:r>
            <a:r>
              <a:rPr lang="cs-CZ" dirty="0" smtClean="0"/>
              <a:t> </a:t>
            </a:r>
            <a:r>
              <a:rPr lang="cs-CZ" dirty="0" err="1" smtClean="0"/>
              <a:t>Deloitte</a:t>
            </a:r>
            <a:r>
              <a:rPr lang="cs-CZ" dirty="0" smtClean="0"/>
              <a:t> Legal s.r.o., advokátní kancelář.</a:t>
            </a:r>
            <a:endParaRPr lang="cs-CZ" dirty="0"/>
          </a:p>
        </p:txBody>
      </p:sp>
      <p:pic>
        <p:nvPicPr>
          <p:cNvPr id="5" name="Picture Placeholder 4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15125" b="-15125"/>
          <a:stretch/>
        </p:blipFill>
        <p:spPr>
          <a:xfrm>
            <a:off x="287503" y="201810"/>
            <a:ext cx="2444236" cy="1725448"/>
          </a:xfrm>
          <a:prstGeom prst="rect">
            <a:avLst/>
          </a:prstGeom>
        </p:spPr>
      </p:pic>
      <p:sp>
        <p:nvSpPr>
          <p:cNvPr id="7" name="Text Box 11"/>
          <p:cNvSpPr txBox="1"/>
          <p:nvPr/>
        </p:nvSpPr>
        <p:spPr>
          <a:xfrm>
            <a:off x="352975" y="338400"/>
            <a:ext cx="2160905" cy="48641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>
                <a:solidFill>
                  <a:srgbClr val="002776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Mobilní aplikace </a:t>
            </a:r>
            <a:endParaRPr lang="cs-CZ" sz="9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cs-CZ" sz="1200" b="1" dirty="0" err="1">
                <a:solidFill>
                  <a:srgbClr val="002776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Deloitte</a:t>
            </a:r>
            <a:r>
              <a:rPr lang="cs-CZ" sz="1200" b="1" dirty="0">
                <a:solidFill>
                  <a:srgbClr val="002776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sz="1200" b="1" dirty="0" smtClean="0">
                <a:solidFill>
                  <a:srgbClr val="002776"/>
                </a:solidFill>
                <a:ea typeface="Times New Roman" panose="02020603050405020304" pitchFamily="18" charset="0"/>
                <a:cs typeface="Times New Roman" panose="02020603050405020304" pitchFamily="18" charset="0"/>
              </a:rPr>
              <a:t>CZ</a:t>
            </a:r>
            <a:endParaRPr lang="cs-CZ" sz="900" dirty="0">
              <a:solidFill>
                <a:srgbClr val="000000"/>
              </a:solidFill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ctangle 5"/>
          <p:cNvSpPr>
            <a:spLocks noChangeArrowheads="1"/>
          </p:cNvSpPr>
          <p:nvPr/>
        </p:nvSpPr>
        <p:spPr bwMode="auto">
          <a:xfrm>
            <a:off x="352975" y="1864800"/>
            <a:ext cx="2516715" cy="12311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</a:pPr>
            <a:r>
              <a:rPr lang="cs-CZ" altLang="cs-CZ" sz="800" dirty="0" smtClean="0">
                <a:solidFill>
                  <a:srgbClr val="00A1DE"/>
                </a:solidFill>
                <a:latin typeface="Verdana"/>
                <a:ea typeface="Times New Roman" panose="02020603050405020304" pitchFamily="18" charset="0"/>
                <a:cs typeface="Arial" panose="020B0604020202020204" pitchFamily="34" charset="0"/>
              </a:rPr>
              <a:t>Zpravodaje l Studie l Semináře l Novinky l Videa</a:t>
            </a:r>
            <a:endParaRPr lang="cs-CZ" altLang="cs-CZ" sz="800" dirty="0">
              <a:solidFill>
                <a:srgbClr val="00A1DE"/>
              </a:solidFill>
              <a:latin typeface="Verdana"/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7353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2354" name="think-cell Slide" r:id="rId5" imgW="374" imgH="374" progId="TCLayout.ActiveDocument.1">
                  <p:embed/>
                </p:oleObj>
              </mc:Choice>
              <mc:Fallback>
                <p:oleObj name="think-cell Slide" r:id="rId5" imgW="374" imgH="37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" name="Title 7"/>
          <p:cNvSpPr>
            <a:spLocks noGrp="1"/>
          </p:cNvSpPr>
          <p:nvPr>
            <p:ph type="title"/>
          </p:nvPr>
        </p:nvSpPr>
        <p:spPr>
          <a:xfrm>
            <a:off x="455604" y="358491"/>
            <a:ext cx="8528400" cy="445543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Přechod povolení k nakládání s vodami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0"/>
          </p:nvPr>
        </p:nvSpPr>
        <p:spPr>
          <a:xfrm>
            <a:off x="361158" y="1608216"/>
            <a:ext cx="8191172" cy="4518168"/>
          </a:xfrm>
        </p:spPr>
        <p:txBody>
          <a:bodyPr/>
          <a:lstStyle/>
          <a:p>
            <a:pPr>
              <a:spcBef>
                <a:spcPts val="900"/>
              </a:spcBef>
            </a:pPr>
            <a:r>
              <a:rPr lang="cs-CZ" sz="145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§ 11 odst. 1 vodního zákona č. 254/2001 Sb.:</a:t>
            </a:r>
          </a:p>
          <a:p>
            <a:pPr marL="268288" lvl="1" indent="0">
              <a:spcBef>
                <a:spcPts val="900"/>
              </a:spcBef>
              <a:buNone/>
            </a:pPr>
            <a:r>
              <a:rPr lang="cs-CZ" sz="145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Práva a povinnosti vyplývající z povolení k nakládání s vodami, které bylo vydáno pro účel spojený s vlastnictvím k pozemkům a nebo stavbám, </a:t>
            </a:r>
            <a:r>
              <a:rPr lang="cs-CZ" sz="145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přecházejí na jejich nabyvatele, </a:t>
            </a:r>
            <a:r>
              <a:rPr lang="cs-CZ" sz="145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pokud </a:t>
            </a:r>
            <a:r>
              <a:rPr lang="cs-CZ" sz="145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tyto pozemky a nebo stavby budou i nadále sloužit účelu uvedenému </a:t>
            </a:r>
            <a:r>
              <a:rPr lang="cs-CZ" sz="145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 </a:t>
            </a:r>
            <a:r>
              <a:rPr lang="cs-CZ" sz="145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povolení</a:t>
            </a:r>
            <a:r>
              <a:rPr lang="cs-CZ" sz="145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To platí i pro jejich uživatele po dobu užívání těchto pozemků nebo staveb v rozsahu, který odpovídá rozsahu práv uživatele k nim, vyplývajícího ze vzájemného vztahu mezi vlastníkem </a:t>
            </a:r>
            <a:r>
              <a:rPr lang="cs-CZ" sz="145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cs-CZ" sz="145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tímto uživatelem. </a:t>
            </a:r>
            <a:r>
              <a:rPr lang="cs-CZ" sz="145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Nabyvatelé </a:t>
            </a:r>
            <a:r>
              <a:rPr lang="cs-CZ" sz="145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těchto pozemků a nebo staveb, případně jejich uživatelé, jsou povinni oznámit vodoprávnímu úřadu, že došlo k převodu nebo přechodu pozemku nebo stavby, </a:t>
            </a:r>
            <a:r>
              <a:rPr lang="cs-CZ" sz="145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s </a:t>
            </a:r>
            <a:r>
              <a:rPr lang="cs-CZ" sz="145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nimiž je povolení k nakládání s vodami spojeno, </a:t>
            </a:r>
            <a:r>
              <a:rPr lang="cs-CZ" sz="145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 </a:t>
            </a:r>
            <a:r>
              <a:rPr lang="cs-CZ" sz="145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to </a:t>
            </a:r>
            <a:r>
              <a:rPr lang="cs-CZ" sz="145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sz="145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 </a:t>
            </a:r>
            <a:r>
              <a:rPr lang="cs-CZ" sz="145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měsíců ode dne jejich převodu nebo přechodu, případně vzniku práv k jejich užívání.</a:t>
            </a:r>
            <a:endParaRPr lang="cs-CZ" sz="145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900"/>
              </a:spcBef>
            </a:pPr>
            <a:r>
              <a:rPr lang="cs-CZ" sz="145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§ 8 odst. 4 vodního zákona č. 138/1973 Sb.:</a:t>
            </a:r>
          </a:p>
          <a:p>
            <a:pPr marL="268288" lvl="1" indent="0">
              <a:spcBef>
                <a:spcPts val="900"/>
              </a:spcBef>
              <a:buNone/>
            </a:pPr>
            <a:r>
              <a:rPr lang="cs-CZ" sz="145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Pokud vodohospodářský orgán nestanovil jinak, přecházejí práva a povinnosti vyplývající </a:t>
            </a:r>
            <a:r>
              <a:rPr lang="cs-CZ" sz="145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 </a:t>
            </a:r>
            <a:r>
              <a:rPr lang="cs-CZ" sz="145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povolení, které bylo uděleno pro účel spojený s užíváním určitého nemovitého majetku, </a:t>
            </a:r>
            <a:r>
              <a:rPr lang="cs-CZ" sz="145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 </a:t>
            </a:r>
            <a:r>
              <a:rPr lang="cs-CZ" sz="145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dalšího nabyvatele, popřípadě uživatele takového majetku, pokud bude nadále tento majetek sloužit účelu, pro který bylo povolení uděleno. Další nabyvatelé, popřípadě uživatelé jsou povinni oznámit vodohospodářským orgánům, že došlo k převodu nebo přechodu majetku, s nímž bylo spojeno povolení, a to do dvou měsíců ode dne jeho převodu.</a:t>
            </a:r>
          </a:p>
        </p:txBody>
      </p:sp>
      <p:sp>
        <p:nvSpPr>
          <p:cNvPr id="14" name="Text Placeholder 8"/>
          <p:cNvSpPr txBox="1">
            <a:spLocks/>
          </p:cNvSpPr>
          <p:nvPr/>
        </p:nvSpPr>
        <p:spPr>
          <a:xfrm>
            <a:off x="355111" y="804034"/>
            <a:ext cx="8534763" cy="93600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800">
                <a:solidFill>
                  <a:srgbClr val="3131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600">
                <a:solidFill>
                  <a:srgbClr val="313131"/>
                </a:solidFill>
                <a:latin typeface="+mn-lt"/>
              </a:defRPr>
            </a:lvl2pPr>
            <a:lvl3pPr marL="1144588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400">
                <a:solidFill>
                  <a:srgbClr val="31313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200">
                <a:solidFill>
                  <a:srgbClr val="31313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100">
                <a:solidFill>
                  <a:srgbClr val="31313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355111" y="781577"/>
            <a:ext cx="8021050" cy="93600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800">
                <a:solidFill>
                  <a:srgbClr val="3131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600">
                <a:solidFill>
                  <a:srgbClr val="313131"/>
                </a:solidFill>
                <a:latin typeface="+mn-lt"/>
              </a:defRPr>
            </a:lvl2pPr>
            <a:lvl3pPr marL="1144588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400">
                <a:solidFill>
                  <a:srgbClr val="31313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200">
                <a:solidFill>
                  <a:srgbClr val="31313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100">
                <a:solidFill>
                  <a:srgbClr val="31313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cs-CZ" sz="3000" kern="0" dirty="0" smtClean="0">
                <a:solidFill>
                  <a:srgbClr val="81BC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Základní právní úprava</a:t>
            </a:r>
            <a:endParaRPr lang="en-US" sz="3000" kern="0" dirty="0">
              <a:solidFill>
                <a:srgbClr val="81BC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42600" y="6163223"/>
            <a:ext cx="2467342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endParaRPr lang="cs-CZ" sz="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Bef>
                <a:spcPts val="900"/>
              </a:spcBef>
            </a:pPr>
            <a:r>
              <a:rPr lang="cs-CZ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XXXII</a:t>
            </a:r>
            <a:r>
              <a:rPr lang="cs-CZ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Setkání vodohospodářů v Kutné Hoře</a:t>
            </a:r>
          </a:p>
          <a:p>
            <a:pPr>
              <a:spcBef>
                <a:spcPts val="900"/>
              </a:spcBef>
            </a:pPr>
            <a:endParaRPr lang="cs-CZ" sz="9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86924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4395" name="think-cell Slide" r:id="rId5" imgW="374" imgH="374" progId="TCLayout.ActiveDocument.1">
                  <p:embed/>
                </p:oleObj>
              </mc:Choice>
              <mc:Fallback>
                <p:oleObj name="think-cell Slide" r:id="rId5" imgW="374" imgH="37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" name="Title 7"/>
          <p:cNvSpPr>
            <a:spLocks noGrp="1"/>
          </p:cNvSpPr>
          <p:nvPr>
            <p:ph type="title"/>
          </p:nvPr>
        </p:nvSpPr>
        <p:spPr>
          <a:xfrm>
            <a:off x="455604" y="358491"/>
            <a:ext cx="8528400" cy="445543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Přechod povolení k nakládání s vodami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0"/>
          </p:nvPr>
        </p:nvSpPr>
        <p:spPr>
          <a:xfrm>
            <a:off x="361158" y="1608216"/>
            <a:ext cx="8365984" cy="4518168"/>
          </a:xfrm>
        </p:spPr>
        <p:txBody>
          <a:bodyPr/>
          <a:lstStyle/>
          <a:p>
            <a:pPr>
              <a:spcBef>
                <a:spcPts val="900"/>
              </a:spcBef>
            </a:pPr>
            <a:r>
              <a:rPr lang="cs-CZ" sz="145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Předpoklady přechodu </a:t>
            </a:r>
            <a:r>
              <a:rPr lang="cs-CZ" sz="145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podle </a:t>
            </a:r>
            <a:r>
              <a:rPr lang="cs-CZ" sz="145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§ 11 odst. 1 vodního zákona č. 254/2001 Sb.:</a:t>
            </a:r>
          </a:p>
          <a:p>
            <a:pPr lvl="1">
              <a:spcBef>
                <a:spcPts val="900"/>
              </a:spcBef>
            </a:pP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Přecházejí pouze povolení k nakládání s vodami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„věcného“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charakteru (spojená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s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VD)</a:t>
            </a:r>
          </a:p>
          <a:p>
            <a:pPr lvl="2">
              <a:spcBef>
                <a:spcPts val="900"/>
              </a:spcBef>
            </a:pP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Nepřecházejí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„osobní“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povolení, např. k chovu ryb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 účelem podnikání</a:t>
            </a:r>
            <a:endParaRPr lang="cs-CZ" sz="145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lvl="1">
              <a:spcBef>
                <a:spcPts val="900"/>
              </a:spcBef>
            </a:pP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Držitelem povolení k nakládání s vodami je (soukromoprávní) vlastník vodního díla</a:t>
            </a:r>
          </a:p>
          <a:p>
            <a:pPr lvl="1">
              <a:spcBef>
                <a:spcPts val="900"/>
              </a:spcBef>
            </a:pP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Povolení přechází z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vlastníka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vodního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díla na nabyvatele (vlastníka)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vodního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díla</a:t>
            </a:r>
          </a:p>
          <a:p>
            <a:pPr lvl="1">
              <a:spcBef>
                <a:spcPts val="900"/>
              </a:spcBef>
            </a:pP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Vodní dílo bude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 nadále sloužit účelu uvedenému v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povolení</a:t>
            </a:r>
          </a:p>
          <a:p>
            <a:pPr lvl="1">
              <a:spcBef>
                <a:spcPts val="900"/>
              </a:spcBef>
            </a:pP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Prozatímní přechod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povolení k nakládání s vodami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 uživatele vodního díla</a:t>
            </a:r>
          </a:p>
          <a:p>
            <a:pPr lvl="1">
              <a:spcBef>
                <a:spcPts val="900"/>
              </a:spcBef>
            </a:pP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Povinnost ohlásit přechod povolení (nesplnění povinnosti ale nemá na přechod vliv)</a:t>
            </a:r>
          </a:p>
          <a:p>
            <a:pPr>
              <a:spcBef>
                <a:spcPts val="900"/>
              </a:spcBef>
            </a:pPr>
            <a:r>
              <a:rPr lang="cs-CZ" sz="145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Předpoklady </a:t>
            </a:r>
            <a:r>
              <a:rPr lang="cs-CZ" sz="145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přechodu </a:t>
            </a:r>
            <a:r>
              <a:rPr lang="cs-CZ" sz="145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podle </a:t>
            </a:r>
            <a:r>
              <a:rPr lang="cs-CZ" sz="145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§ 8 odst. 4 vodního zákona </a:t>
            </a:r>
            <a:r>
              <a:rPr lang="cs-CZ" sz="145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č</a:t>
            </a:r>
            <a:r>
              <a:rPr lang="cs-CZ" sz="145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138/1973 Sb.:</a:t>
            </a:r>
          </a:p>
          <a:p>
            <a:pPr marL="712788" lvl="1" indent="-255588">
              <a:spcBef>
                <a:spcPts val="900"/>
              </a:spcBef>
              <a:buNone/>
            </a:pP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+ 	Přechod na uživatele(?)</a:t>
            </a:r>
          </a:p>
        </p:txBody>
      </p:sp>
      <p:sp>
        <p:nvSpPr>
          <p:cNvPr id="14" name="Text Placeholder 8"/>
          <p:cNvSpPr txBox="1">
            <a:spLocks/>
          </p:cNvSpPr>
          <p:nvPr/>
        </p:nvSpPr>
        <p:spPr>
          <a:xfrm>
            <a:off x="355111" y="804034"/>
            <a:ext cx="8534763" cy="93600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800">
                <a:solidFill>
                  <a:srgbClr val="3131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600">
                <a:solidFill>
                  <a:srgbClr val="313131"/>
                </a:solidFill>
                <a:latin typeface="+mn-lt"/>
              </a:defRPr>
            </a:lvl2pPr>
            <a:lvl3pPr marL="1144588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400">
                <a:solidFill>
                  <a:srgbClr val="31313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200">
                <a:solidFill>
                  <a:srgbClr val="31313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100">
                <a:solidFill>
                  <a:srgbClr val="31313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355111" y="781577"/>
            <a:ext cx="8021050" cy="93600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800">
                <a:solidFill>
                  <a:srgbClr val="3131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600">
                <a:solidFill>
                  <a:srgbClr val="313131"/>
                </a:solidFill>
                <a:latin typeface="+mn-lt"/>
              </a:defRPr>
            </a:lvl2pPr>
            <a:lvl3pPr marL="1144588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400">
                <a:solidFill>
                  <a:srgbClr val="31313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200">
                <a:solidFill>
                  <a:srgbClr val="31313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100">
                <a:solidFill>
                  <a:srgbClr val="31313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cs-CZ" sz="3000" kern="0" dirty="0" smtClean="0">
                <a:solidFill>
                  <a:srgbClr val="81BC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Předpoklady přechodu povolení</a:t>
            </a:r>
            <a:endParaRPr lang="en-US" sz="3000" kern="0" dirty="0">
              <a:solidFill>
                <a:srgbClr val="81BC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42600" y="6163223"/>
            <a:ext cx="2467342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endParaRPr lang="cs-CZ" sz="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Bef>
                <a:spcPts val="900"/>
              </a:spcBef>
            </a:pPr>
            <a:r>
              <a:rPr lang="cs-CZ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XXXII</a:t>
            </a:r>
            <a:r>
              <a:rPr lang="cs-CZ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Setkání vodohospodářů v Kutné Hoře</a:t>
            </a:r>
          </a:p>
          <a:p>
            <a:pPr>
              <a:spcBef>
                <a:spcPts val="900"/>
              </a:spcBef>
            </a:pPr>
            <a:endParaRPr lang="cs-CZ" sz="9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92750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6442" name="think-cell Slide" r:id="rId5" imgW="374" imgH="374" progId="TCLayout.ActiveDocument.1">
                  <p:embed/>
                </p:oleObj>
              </mc:Choice>
              <mc:Fallback>
                <p:oleObj name="think-cell Slide" r:id="rId5" imgW="374" imgH="37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" name="Title 7"/>
          <p:cNvSpPr>
            <a:spLocks noGrp="1"/>
          </p:cNvSpPr>
          <p:nvPr>
            <p:ph type="title"/>
          </p:nvPr>
        </p:nvSpPr>
        <p:spPr>
          <a:xfrm>
            <a:off x="455604" y="358491"/>
            <a:ext cx="8528400" cy="445543"/>
          </a:xfrm>
        </p:spPr>
        <p:txBody>
          <a:bodyPr/>
          <a:lstStyle/>
          <a:p>
            <a:r>
              <a:rPr lang="cs-CZ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Přechod povolení k nakládání s vodami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0"/>
          </p:nvPr>
        </p:nvSpPr>
        <p:spPr>
          <a:xfrm>
            <a:off x="361157" y="1608216"/>
            <a:ext cx="8406325" cy="4518168"/>
          </a:xfrm>
        </p:spPr>
        <p:txBody>
          <a:bodyPr/>
          <a:lstStyle/>
          <a:p>
            <a:pPr marL="268288" indent="0">
              <a:spcBef>
                <a:spcPts val="900"/>
              </a:spcBef>
              <a:buNone/>
            </a:pPr>
            <a:r>
              <a:rPr lang="cs-CZ" sz="1600" b="1" u="sng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Praktické problémy:</a:t>
            </a:r>
          </a:p>
          <a:p>
            <a:pPr>
              <a:spcBef>
                <a:spcPts val="900"/>
              </a:spcBef>
            </a:pP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Povolení k nakládání s vodami nepřechází </a:t>
            </a: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při převodu nebo přechodu </a:t>
            </a: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vodního díla </a:t>
            </a: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 nabyvatele, </a:t>
            </a: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pokud je oprávněným z povolení uživatel vodního díla</a:t>
            </a:r>
          </a:p>
          <a:p>
            <a:pPr>
              <a:spcBef>
                <a:spcPts val="900"/>
              </a:spcBef>
            </a:pP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Povolení k nakládání s vodami nepřechází na vlastníka vodního díla ani nezaniká při zániku právního titulu k užívání vodního díla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pokud je oprávněným z povolení uživatel vodního díla</a:t>
            </a:r>
          </a:p>
          <a:p>
            <a:pPr>
              <a:spcBef>
                <a:spcPts val="900"/>
              </a:spcBef>
            </a:pP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Vlastník nemůže </a:t>
            </a: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požádat o vlastní povolení k nakládání s vodami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pokud je oprávněným z povolení uživatel vodního díla</a:t>
            </a:r>
          </a:p>
          <a:p>
            <a:pPr>
              <a:spcBef>
                <a:spcPts val="900"/>
              </a:spcBef>
            </a:pPr>
            <a:endParaRPr lang="cs-CZ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68288" indent="0">
              <a:spcBef>
                <a:spcPts val="900"/>
              </a:spcBef>
              <a:buNone/>
            </a:pPr>
            <a:r>
              <a:rPr lang="cs-CZ" sz="160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Návrh řešení:</a:t>
            </a:r>
          </a:p>
          <a:p>
            <a:pPr marL="268288" indent="-268288">
              <a:spcBef>
                <a:spcPts val="900"/>
              </a:spcBef>
              <a:buNone/>
            </a:pPr>
            <a:r>
              <a:rPr lang="cs-CZ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→	</a:t>
            </a: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Vlastník vodního díla </a:t>
            </a: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 </a:t>
            </a: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oprávněným z nakládání s vodami</a:t>
            </a:r>
          </a:p>
          <a:p>
            <a:pPr marL="268288" indent="-268288">
              <a:spcBef>
                <a:spcPts val="900"/>
              </a:spcBef>
              <a:buNone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→	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Uživatel vodního díla </a:t>
            </a: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je pouhým zástupcem vlastníka ve vodoprávním řízení</a:t>
            </a:r>
            <a:endParaRPr lang="cs-CZ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68288" indent="-268288">
              <a:spcBef>
                <a:spcPts val="900"/>
              </a:spcBef>
              <a:buNone/>
            </a:pPr>
            <a:r>
              <a:rPr lang="cs-CZ" sz="160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→</a:t>
            </a: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	</a:t>
            </a: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Dohoda mezi vlastníkem vodního díla a uživatelem</a:t>
            </a:r>
            <a:endParaRPr lang="cs-CZ" sz="160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900"/>
              </a:spcBef>
            </a:pPr>
            <a:endParaRPr lang="cs-CZ" sz="1600" dirty="0" smtClean="0"/>
          </a:p>
          <a:p>
            <a:pPr>
              <a:spcBef>
                <a:spcPts val="900"/>
              </a:spcBef>
            </a:pPr>
            <a:endParaRPr lang="cs-CZ" sz="1600" dirty="0" smtClean="0"/>
          </a:p>
        </p:txBody>
      </p:sp>
      <p:sp>
        <p:nvSpPr>
          <p:cNvPr id="14" name="Text Placeholder 8"/>
          <p:cNvSpPr txBox="1">
            <a:spLocks/>
          </p:cNvSpPr>
          <p:nvPr/>
        </p:nvSpPr>
        <p:spPr>
          <a:xfrm>
            <a:off x="355111" y="804034"/>
            <a:ext cx="8534763" cy="93600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800">
                <a:solidFill>
                  <a:srgbClr val="3131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600">
                <a:solidFill>
                  <a:srgbClr val="313131"/>
                </a:solidFill>
                <a:latin typeface="+mn-lt"/>
              </a:defRPr>
            </a:lvl2pPr>
            <a:lvl3pPr marL="1144588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400">
                <a:solidFill>
                  <a:srgbClr val="31313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200">
                <a:solidFill>
                  <a:srgbClr val="31313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100">
                <a:solidFill>
                  <a:srgbClr val="31313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355110" y="781577"/>
            <a:ext cx="8277901" cy="93600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800">
                <a:solidFill>
                  <a:srgbClr val="3131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600">
                <a:solidFill>
                  <a:srgbClr val="313131"/>
                </a:solidFill>
                <a:latin typeface="+mn-lt"/>
              </a:defRPr>
            </a:lvl2pPr>
            <a:lvl3pPr marL="1144588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400">
                <a:solidFill>
                  <a:srgbClr val="31313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200">
                <a:solidFill>
                  <a:srgbClr val="31313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100">
                <a:solidFill>
                  <a:srgbClr val="31313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cs-CZ" sz="3000" kern="0" dirty="0" smtClean="0">
                <a:solidFill>
                  <a:srgbClr val="81BC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Praktické problémy a jejich řešení</a:t>
            </a:r>
            <a:endParaRPr lang="en-US" sz="3000" kern="0" dirty="0">
              <a:solidFill>
                <a:srgbClr val="81BC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42600" y="6163223"/>
            <a:ext cx="2467342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endParaRPr lang="cs-CZ" sz="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Bef>
                <a:spcPts val="900"/>
              </a:spcBef>
            </a:pPr>
            <a:r>
              <a:rPr lang="cs-CZ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XXXII</a:t>
            </a:r>
            <a:r>
              <a:rPr lang="cs-CZ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Setkání vodohospodářů v Kutné Hoře</a:t>
            </a:r>
          </a:p>
          <a:p>
            <a:pPr>
              <a:spcBef>
                <a:spcPts val="900"/>
              </a:spcBef>
            </a:pPr>
            <a:endParaRPr lang="cs-CZ" sz="9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627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582" name="think-cell Slide" r:id="rId5" imgW="374" imgH="374" progId="TCLayout.ActiveDocument.1">
                  <p:embed/>
                </p:oleObj>
              </mc:Choice>
              <mc:Fallback>
                <p:oleObj name="think-cell Slide" r:id="rId5" imgW="374" imgH="37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" name="Title 7"/>
          <p:cNvSpPr>
            <a:spLocks noGrp="1"/>
          </p:cNvSpPr>
          <p:nvPr>
            <p:ph type="title"/>
          </p:nvPr>
        </p:nvSpPr>
        <p:spPr>
          <a:xfrm>
            <a:off x="455604" y="358491"/>
            <a:ext cx="8528400" cy="445543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Vypořádání práv </a:t>
            </a:r>
            <a:r>
              <a:rPr lang="cs-CZ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ke stavbě VD na cizím poz.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0"/>
          </p:nvPr>
        </p:nvSpPr>
        <p:spPr>
          <a:xfrm>
            <a:off x="361157" y="1608216"/>
            <a:ext cx="8406325" cy="4518168"/>
          </a:xfrm>
        </p:spPr>
        <p:txBody>
          <a:bodyPr/>
          <a:lstStyle/>
          <a:p>
            <a:pPr marL="268288" indent="0">
              <a:spcBef>
                <a:spcPts val="900"/>
              </a:spcBef>
              <a:buNone/>
            </a:pPr>
            <a:r>
              <a:rPr lang="cs-CZ" sz="1600" b="1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Praktické problémy:</a:t>
            </a:r>
          </a:p>
          <a:p>
            <a:pPr>
              <a:spcBef>
                <a:spcPts val="900"/>
              </a:spcBef>
            </a:pP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Nedostatečný právní titul pro stavbu vodního díla na cizím pozemku (VD se stane součástí pozemku)</a:t>
            </a:r>
          </a:p>
          <a:p>
            <a:pPr>
              <a:spcBef>
                <a:spcPts val="900"/>
              </a:spcBef>
            </a:pP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„Smlouva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právu provést stavbu“ </a:t>
            </a: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(včetně smlouvy o smlouvě budoucí) se neváže k pozemku, nýbrž k osobě</a:t>
            </a:r>
          </a:p>
          <a:p>
            <a:pPr>
              <a:spcBef>
                <a:spcPts val="900"/>
              </a:spcBef>
            </a:pP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Nedostatečné vymezení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práv a povinností ve „smlouvě o právu provést stavbu</a:t>
            </a: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 (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včetně smlouvy o smlouvě </a:t>
            </a: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budoucí), např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chybějící úplata za užívání </a:t>
            </a: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pozemku či její výpočet nebo doba trvání práva</a:t>
            </a:r>
            <a:endParaRPr lang="cs-CZ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900"/>
              </a:spcBef>
            </a:pPr>
            <a:endParaRPr lang="cs-CZ" sz="160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68288" indent="0">
              <a:spcBef>
                <a:spcPts val="900"/>
              </a:spcBef>
              <a:buNone/>
            </a:pPr>
            <a:r>
              <a:rPr lang="cs-CZ" sz="160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Návrh řešení:</a:t>
            </a:r>
          </a:p>
          <a:p>
            <a:pPr marL="268288" indent="-268288">
              <a:spcBef>
                <a:spcPts val="900"/>
              </a:spcBef>
              <a:buNone/>
            </a:pPr>
            <a:r>
              <a:rPr lang="cs-CZ" sz="160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→	Právně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dostatečná </a:t>
            </a: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jasná dohoda </a:t>
            </a:r>
            <a:r>
              <a:rPr lang="cs-CZ" sz="160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mezi vlastníkem pozemku a </a:t>
            </a:r>
            <a:r>
              <a:rPr lang="cs-CZ" sz="16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stavebníkem</a:t>
            </a:r>
            <a:endParaRPr lang="cs-CZ" sz="1600" dirty="0"/>
          </a:p>
          <a:p>
            <a:pPr>
              <a:spcBef>
                <a:spcPts val="900"/>
              </a:spcBef>
            </a:pPr>
            <a:endParaRPr lang="cs-CZ" sz="1600" dirty="0" smtClean="0"/>
          </a:p>
          <a:p>
            <a:pPr>
              <a:spcBef>
                <a:spcPts val="900"/>
              </a:spcBef>
            </a:pPr>
            <a:endParaRPr lang="cs-CZ" sz="1600" dirty="0" smtClean="0"/>
          </a:p>
        </p:txBody>
      </p:sp>
      <p:sp>
        <p:nvSpPr>
          <p:cNvPr id="14" name="Text Placeholder 8"/>
          <p:cNvSpPr txBox="1">
            <a:spLocks/>
          </p:cNvSpPr>
          <p:nvPr/>
        </p:nvSpPr>
        <p:spPr>
          <a:xfrm>
            <a:off x="355111" y="804034"/>
            <a:ext cx="8534763" cy="93600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800">
                <a:solidFill>
                  <a:srgbClr val="3131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600">
                <a:solidFill>
                  <a:srgbClr val="313131"/>
                </a:solidFill>
                <a:latin typeface="+mn-lt"/>
              </a:defRPr>
            </a:lvl2pPr>
            <a:lvl3pPr marL="1144588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400">
                <a:solidFill>
                  <a:srgbClr val="31313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200">
                <a:solidFill>
                  <a:srgbClr val="31313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100">
                <a:solidFill>
                  <a:srgbClr val="31313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355110" y="781577"/>
            <a:ext cx="8277901" cy="93600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800">
                <a:solidFill>
                  <a:srgbClr val="3131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600">
                <a:solidFill>
                  <a:srgbClr val="313131"/>
                </a:solidFill>
                <a:latin typeface="+mn-lt"/>
              </a:defRPr>
            </a:lvl2pPr>
            <a:lvl3pPr marL="1144588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400">
                <a:solidFill>
                  <a:srgbClr val="31313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200">
                <a:solidFill>
                  <a:srgbClr val="31313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100">
                <a:solidFill>
                  <a:srgbClr val="31313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cs-CZ" sz="3000" kern="0" dirty="0" smtClean="0">
                <a:solidFill>
                  <a:srgbClr val="81BC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Praktické problémy a jejich řešení</a:t>
            </a:r>
            <a:endParaRPr lang="en-US" sz="3000" kern="0" dirty="0">
              <a:solidFill>
                <a:srgbClr val="81BC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42600" y="6163223"/>
            <a:ext cx="2467342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endParaRPr lang="cs-CZ" sz="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Bef>
                <a:spcPts val="900"/>
              </a:spcBef>
            </a:pPr>
            <a:r>
              <a:rPr lang="cs-CZ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XXXII</a:t>
            </a:r>
            <a:r>
              <a:rPr lang="cs-CZ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Setkání vodohospodářů v Kutné Hoře</a:t>
            </a:r>
          </a:p>
          <a:p>
            <a:pPr>
              <a:spcBef>
                <a:spcPts val="900"/>
              </a:spcBef>
            </a:pPr>
            <a:endParaRPr lang="cs-CZ" sz="9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8481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7465" name="think-cell Slide" r:id="rId5" imgW="374" imgH="374" progId="TCLayout.ActiveDocument.1">
                  <p:embed/>
                </p:oleObj>
              </mc:Choice>
              <mc:Fallback>
                <p:oleObj name="think-cell Slide" r:id="rId5" imgW="374" imgH="37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" name="Title 7"/>
          <p:cNvSpPr>
            <a:spLocks noGrp="1"/>
          </p:cNvSpPr>
          <p:nvPr>
            <p:ph type="title"/>
          </p:nvPr>
        </p:nvSpPr>
        <p:spPr>
          <a:xfrm>
            <a:off x="455604" y="358491"/>
            <a:ext cx="8528400" cy="445543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Areálové vodovody a kanalizace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0"/>
          </p:nvPr>
        </p:nvSpPr>
        <p:spPr>
          <a:xfrm>
            <a:off x="361157" y="1608216"/>
            <a:ext cx="8406325" cy="4518168"/>
          </a:xfrm>
        </p:spPr>
        <p:txBody>
          <a:bodyPr/>
          <a:lstStyle/>
          <a:p>
            <a:pPr marL="268288" indent="0">
              <a:spcBef>
                <a:spcPts val="900"/>
              </a:spcBef>
              <a:buNone/>
            </a:pPr>
            <a:r>
              <a:rPr lang="cs-CZ" sz="1500" b="1" u="sng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Čl</a:t>
            </a:r>
            <a:r>
              <a:rPr lang="cs-CZ" sz="1500" b="1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cs-CZ" sz="1500" b="1" u="sng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II bod 3 </a:t>
            </a:r>
            <a:r>
              <a:rPr lang="cs-CZ" sz="1500" b="1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zákona č. 275/2013 Sb</a:t>
            </a:r>
            <a:r>
              <a:rPr lang="cs-CZ" sz="1500" b="1" u="sng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.:</a:t>
            </a:r>
            <a:endParaRPr lang="cs-CZ" sz="1500" b="1" u="sng" dirty="0" smtClean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900"/>
              </a:spcBef>
            </a:pPr>
            <a:r>
              <a:rPr lang="cs-CZ" sz="15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Pokud přípojky a vnitřní vodovod nebo vnitřní kanalizace rozdělených </a:t>
            </a:r>
            <a:r>
              <a:rPr lang="cs-CZ" sz="15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pozemků </a:t>
            </a:r>
            <a:r>
              <a:rPr lang="cs-CZ" sz="15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nebo staveb mají z technického hlediska charakter provozně souvisejícího vodovodu nebo kanalizace, vlastníci vodovodní nebo kanalizační přípojky </a:t>
            </a:r>
            <a:r>
              <a:rPr lang="cs-CZ" sz="15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</a:t>
            </a:r>
            <a:r>
              <a:rPr lang="cs-CZ" sz="15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vnitřního vodovodu </a:t>
            </a:r>
            <a:r>
              <a:rPr lang="cs-CZ" sz="15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požádají vodoprávní úřad nejpozději </a:t>
            </a:r>
            <a:r>
              <a:rPr lang="cs-CZ" sz="1500" b="1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  31</a:t>
            </a:r>
            <a:r>
              <a:rPr lang="cs-CZ" sz="15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prosince 2017 </a:t>
            </a:r>
            <a:r>
              <a:rPr lang="cs-CZ" sz="15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 vydání rozhodnutí podle § 3a zákona č. 274/2001 Sb., ve znění účinném ode dne nabytí účinnosti tohoto zákona na tento vodovod nebo kanalizaci</a:t>
            </a:r>
            <a:r>
              <a:rPr lang="cs-CZ" sz="15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268288" indent="0">
              <a:spcBef>
                <a:spcPts val="900"/>
              </a:spcBef>
              <a:buNone/>
            </a:pPr>
            <a:r>
              <a:rPr lang="cs-CZ" sz="1500" b="1" u="sng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§ 3a zákona o vodovodech a kanalizacích:</a:t>
            </a:r>
            <a:endParaRPr lang="cs-CZ" sz="1500" b="1" u="sng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900"/>
              </a:spcBef>
            </a:pPr>
            <a:r>
              <a:rPr lang="cs-CZ" sz="15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Pokud přípojky a vnitřní vodovod nebo vnitřní kanalizace rozdělených pozemků nebo staveb mají z hlediska svého členění charakter provozně souvisejícího vodovodu nebo kanalizace, </a:t>
            </a:r>
            <a:r>
              <a:rPr lang="cs-CZ" sz="1500" b="1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vodoprávní úřad rozhodne o změně v užívání stavby </a:t>
            </a:r>
            <a:r>
              <a:rPr lang="cs-CZ" sz="15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vodovodní nebo kanalizační přípojky a části vnitřního vodovodu nebo vnitřní kanalizace podle tohoto </a:t>
            </a:r>
            <a:r>
              <a:rPr lang="cs-CZ" sz="15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zákona.</a:t>
            </a:r>
          </a:p>
          <a:p>
            <a:pPr>
              <a:spcBef>
                <a:spcPts val="900"/>
              </a:spcBef>
            </a:pPr>
            <a:r>
              <a:rPr lang="cs-CZ" sz="1500" b="1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§ </a:t>
            </a:r>
            <a:r>
              <a:rPr lang="cs-CZ" sz="1500" b="1" u="sng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odst. 10 </a:t>
            </a:r>
            <a:r>
              <a:rPr lang="cs-CZ" sz="1500" b="1" u="sng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zákona o vodovodech a kanalizacích:</a:t>
            </a:r>
          </a:p>
          <a:p>
            <a:pPr>
              <a:spcBef>
                <a:spcPts val="900"/>
              </a:spcBef>
            </a:pPr>
            <a:r>
              <a:rPr lang="cs-CZ" sz="1500" i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Provozně </a:t>
            </a:r>
            <a:r>
              <a:rPr lang="cs-CZ" sz="1500" i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souvisejícím vodovodem nebo provozně související kanalizací je vodovod, který je propojen s vodovodem jiného vlastníka nebo kanalizace, která je propojena s kanalizací jiného vlastníka.</a:t>
            </a:r>
            <a:endParaRPr lang="cs-CZ" sz="1500" i="1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900"/>
              </a:spcBef>
            </a:pPr>
            <a:endParaRPr lang="cs-CZ" sz="1600" i="1" dirty="0" smtClean="0"/>
          </a:p>
          <a:p>
            <a:pPr>
              <a:spcBef>
                <a:spcPts val="900"/>
              </a:spcBef>
            </a:pPr>
            <a:endParaRPr lang="cs-CZ" sz="1600" dirty="0" smtClean="0"/>
          </a:p>
        </p:txBody>
      </p:sp>
      <p:sp>
        <p:nvSpPr>
          <p:cNvPr id="14" name="Text Placeholder 8"/>
          <p:cNvSpPr txBox="1">
            <a:spLocks/>
          </p:cNvSpPr>
          <p:nvPr/>
        </p:nvSpPr>
        <p:spPr>
          <a:xfrm>
            <a:off x="355111" y="804034"/>
            <a:ext cx="8534763" cy="93600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800">
                <a:solidFill>
                  <a:srgbClr val="3131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600">
                <a:solidFill>
                  <a:srgbClr val="313131"/>
                </a:solidFill>
                <a:latin typeface="+mn-lt"/>
              </a:defRPr>
            </a:lvl2pPr>
            <a:lvl3pPr marL="1144588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400">
                <a:solidFill>
                  <a:srgbClr val="31313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200">
                <a:solidFill>
                  <a:srgbClr val="31313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100">
                <a:solidFill>
                  <a:srgbClr val="31313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355110" y="781577"/>
            <a:ext cx="8277901" cy="93600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800">
                <a:solidFill>
                  <a:srgbClr val="3131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600">
                <a:solidFill>
                  <a:srgbClr val="313131"/>
                </a:solidFill>
                <a:latin typeface="+mn-lt"/>
              </a:defRPr>
            </a:lvl2pPr>
            <a:lvl3pPr marL="1144588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400">
                <a:solidFill>
                  <a:srgbClr val="31313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200">
                <a:solidFill>
                  <a:srgbClr val="31313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100">
                <a:solidFill>
                  <a:srgbClr val="31313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cs-CZ" sz="3000" kern="0" dirty="0" smtClean="0">
                <a:solidFill>
                  <a:srgbClr val="81BC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Povinnost </a:t>
            </a:r>
            <a:r>
              <a:rPr lang="cs-CZ" sz="3000" kern="0" dirty="0" err="1" smtClean="0">
                <a:solidFill>
                  <a:srgbClr val="81BC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překvalifikace</a:t>
            </a:r>
            <a:endParaRPr lang="en-US" sz="3000" kern="0" dirty="0">
              <a:solidFill>
                <a:srgbClr val="81BC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42600" y="6163223"/>
            <a:ext cx="2467342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endParaRPr lang="cs-CZ" sz="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Bef>
                <a:spcPts val="900"/>
              </a:spcBef>
            </a:pPr>
            <a:r>
              <a:rPr lang="cs-CZ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XXXII</a:t>
            </a:r>
            <a:r>
              <a:rPr lang="cs-CZ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Setkání vodohospodářů v Kutné Hoře</a:t>
            </a:r>
          </a:p>
          <a:p>
            <a:pPr>
              <a:spcBef>
                <a:spcPts val="900"/>
              </a:spcBef>
            </a:pPr>
            <a:endParaRPr lang="cs-CZ" sz="9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63668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8488" name="think-cell Slide" r:id="rId5" imgW="374" imgH="374" progId="TCLayout.ActiveDocument.1">
                  <p:embed/>
                </p:oleObj>
              </mc:Choice>
              <mc:Fallback>
                <p:oleObj name="think-cell Slide" r:id="rId5" imgW="374" imgH="37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" name="Title 7"/>
          <p:cNvSpPr>
            <a:spLocks noGrp="1"/>
          </p:cNvSpPr>
          <p:nvPr>
            <p:ph type="title"/>
          </p:nvPr>
        </p:nvSpPr>
        <p:spPr>
          <a:xfrm>
            <a:off x="455604" y="358491"/>
            <a:ext cx="8528400" cy="445543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Nová judikatura ve vodním hospodářství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0"/>
          </p:nvPr>
        </p:nvSpPr>
        <p:spPr>
          <a:xfrm>
            <a:off x="361157" y="1608216"/>
            <a:ext cx="8528717" cy="4518168"/>
          </a:xfrm>
        </p:spPr>
        <p:txBody>
          <a:bodyPr/>
          <a:lstStyle/>
          <a:p>
            <a:pPr>
              <a:spcBef>
                <a:spcPts val="600"/>
              </a:spcBef>
            </a:pPr>
            <a:r>
              <a:rPr lang="cs-CZ" sz="145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NSS 6 As </a:t>
            </a:r>
            <a:r>
              <a:rPr lang="cs-CZ" sz="145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129/2016-35</a:t>
            </a:r>
            <a:r>
              <a:rPr lang="cs-CZ" sz="145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</a:t>
            </a:r>
            <a:endParaRPr lang="cs-CZ" sz="1450" b="1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68288" lvl="1" indent="0">
              <a:spcBef>
                <a:spcPts val="600"/>
              </a:spcBef>
              <a:buNone/>
            </a:pPr>
            <a:r>
              <a:rPr lang="cs-CZ" sz="145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Souhlas vodoprávního úřadu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dle § 17 odst. 1 písm. c) zákona č. 254/2001 Sb.,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o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vodách, má význam pouze pro stavby v záplavovém území mimo jeho aktivní zónu (příp. pro taxativně stanovený výčet staveb, které je možné v aktivní zóně provádět). Stavbu provedenou ve stanovené aktivní zóně záplavového území v rozporu s § 67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odst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1 citovaného zákona nelze dodatečně povolit.</a:t>
            </a:r>
            <a:endParaRPr lang="cs-CZ" sz="145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600"/>
              </a:spcBef>
            </a:pPr>
            <a:r>
              <a:rPr lang="cs-CZ" sz="145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NSS 2 As 123/2016-47:</a:t>
            </a:r>
            <a:endParaRPr lang="cs-CZ" sz="1450" b="1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68288" indent="0">
              <a:spcBef>
                <a:spcPts val="600"/>
              </a:spcBef>
              <a:buNone/>
            </a:pP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I. Pouze </a:t>
            </a:r>
            <a:r>
              <a:rPr lang="cs-CZ" sz="1450" b="1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„vlastník“ vodního díla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ve smyslu § 126 odst. 1 zákona č. 254/2001 Sb.,         o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vodách, je podle § 59 odst.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 téhož zákona osobou oprávněnou k navržení manipulačního řádu. Správní orgán, který manipulační řád schvaluje, proto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 rámci řízení o jeho schválení musí otázku, kdo je "vlastníkem" vodního díla, postavit najisto. </a:t>
            </a:r>
          </a:p>
          <a:p>
            <a:pPr marL="268288" indent="0">
              <a:spcBef>
                <a:spcPts val="600"/>
              </a:spcBef>
              <a:buNone/>
            </a:pP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II. Otázky soukromoprávního oprávnění k přístupu k vodnímu dílu není pro účely schválení manipulačního řádu zpravidla třeba řešit, jelikož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§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60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odst. 1 zákona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          č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254/2001 Sb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., o vodách, umožňuje těm, kteří zajišťují provoz nebo provádějí údržbu vodních děl, přístup k vodnímu dílu po předchozím projednání s vlastníky pozemků sousedících s vodním dílem. Pro účely schválení manipulačního řádu je třeba se přístupem k vodnímu dílu zabývat pouze po skutkové stránce a jen do té míry, zda povinnosti stanovené manipulačním řádem lze v době posuzování návrhu fakticky uskutečnit vzhledem k fyzickým a dalším podobným poměrům vodního díla a jeho okolí.</a:t>
            </a:r>
            <a:endParaRPr lang="cs-CZ" sz="14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Text Placeholder 8"/>
          <p:cNvSpPr txBox="1">
            <a:spLocks/>
          </p:cNvSpPr>
          <p:nvPr/>
        </p:nvSpPr>
        <p:spPr>
          <a:xfrm>
            <a:off x="355111" y="804034"/>
            <a:ext cx="8534763" cy="93600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800">
                <a:solidFill>
                  <a:srgbClr val="3131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600">
                <a:solidFill>
                  <a:srgbClr val="313131"/>
                </a:solidFill>
                <a:latin typeface="+mn-lt"/>
              </a:defRPr>
            </a:lvl2pPr>
            <a:lvl3pPr marL="1144588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400">
                <a:solidFill>
                  <a:srgbClr val="31313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200">
                <a:solidFill>
                  <a:srgbClr val="31313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100">
                <a:solidFill>
                  <a:srgbClr val="31313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355111" y="781577"/>
            <a:ext cx="8021050" cy="93600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800">
                <a:solidFill>
                  <a:srgbClr val="3131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600">
                <a:solidFill>
                  <a:srgbClr val="313131"/>
                </a:solidFill>
                <a:latin typeface="+mn-lt"/>
              </a:defRPr>
            </a:lvl2pPr>
            <a:lvl3pPr marL="1144588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400">
                <a:solidFill>
                  <a:srgbClr val="31313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200">
                <a:solidFill>
                  <a:srgbClr val="31313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100">
                <a:solidFill>
                  <a:srgbClr val="31313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cs-CZ" sz="3000" kern="0" dirty="0" smtClean="0">
                <a:solidFill>
                  <a:srgbClr val="81BC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Judikatura k vodnímu zákonu</a:t>
            </a:r>
            <a:endParaRPr lang="en-US" sz="3000" kern="0" dirty="0">
              <a:solidFill>
                <a:srgbClr val="81BC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42600" y="6163223"/>
            <a:ext cx="2467342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endParaRPr lang="cs-CZ" sz="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Bef>
                <a:spcPts val="900"/>
              </a:spcBef>
            </a:pPr>
            <a:r>
              <a:rPr lang="cs-CZ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XXXII</a:t>
            </a:r>
            <a:r>
              <a:rPr lang="cs-CZ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Setkání vodohospodářů v Kutné Hoře</a:t>
            </a:r>
          </a:p>
          <a:p>
            <a:pPr>
              <a:spcBef>
                <a:spcPts val="900"/>
              </a:spcBef>
            </a:pPr>
            <a:endParaRPr lang="cs-CZ" sz="9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9136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0532" name="think-cell Slide" r:id="rId5" imgW="374" imgH="374" progId="TCLayout.ActiveDocument.1">
                  <p:embed/>
                </p:oleObj>
              </mc:Choice>
              <mc:Fallback>
                <p:oleObj name="think-cell Slide" r:id="rId5" imgW="374" imgH="37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" name="Title 7"/>
          <p:cNvSpPr>
            <a:spLocks noGrp="1"/>
          </p:cNvSpPr>
          <p:nvPr>
            <p:ph type="title"/>
          </p:nvPr>
        </p:nvSpPr>
        <p:spPr>
          <a:xfrm>
            <a:off x="455604" y="358491"/>
            <a:ext cx="8528400" cy="445543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Nová judikatura ve vodním hospodářství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0"/>
          </p:nvPr>
        </p:nvSpPr>
        <p:spPr>
          <a:xfrm>
            <a:off x="361157" y="1608216"/>
            <a:ext cx="8622847" cy="4518168"/>
          </a:xfrm>
        </p:spPr>
        <p:txBody>
          <a:bodyPr/>
          <a:lstStyle/>
          <a:p>
            <a:pPr>
              <a:spcBef>
                <a:spcPts val="900"/>
              </a:spcBef>
            </a:pPr>
            <a:r>
              <a:rPr lang="cs-CZ" sz="145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NSS </a:t>
            </a:r>
            <a:r>
              <a:rPr lang="cs-CZ" sz="145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2 AS 194/2016-29:</a:t>
            </a:r>
            <a:endParaRPr lang="cs-CZ" sz="1450" b="1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68288" lvl="1" indent="0">
              <a:spcBef>
                <a:spcPts val="900"/>
              </a:spcBef>
              <a:buNone/>
            </a:pPr>
            <a:r>
              <a:rPr lang="cs-CZ" sz="145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Znalecký posudek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[…] byl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zpracován na objednávku […]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 obsahuje všechny náležitosti znaleckého posudku, jak je vymezuje § 13 vyhlášky k provedení zákona o znalcích a tlumočnících. Jak to ale plyne z § 127a o. s. ř., aby se k takovému znaleckému posudku přistupovalo stejně, jako by byl vyžádán soudem, potažmo správním orgánem, </a:t>
            </a:r>
            <a:r>
              <a:rPr lang="cs-CZ" sz="145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musí takový posudek obsahovat ještě další náležitost a to doložku o tom, že si je znalec vědom následků vědomě nepravdivého znaleckého </a:t>
            </a:r>
            <a:r>
              <a:rPr lang="cs-CZ" sz="1450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posudku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Předmětná doložka se však v posudku […]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nenachází. Proto je závěr krajského soudu, že se jedná o znalecký posudek rovnocenný se znaleckým posudkem zpracovaným […]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který byl vyžádán postupem podle § 56 správního řádu, nesprávný. </a:t>
            </a:r>
            <a:endParaRPr lang="cs-CZ" sz="145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68288" lvl="1" indent="0">
              <a:spcBef>
                <a:spcPts val="900"/>
              </a:spcBef>
              <a:buNone/>
            </a:pP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Závěrem Nejvyšší správní soud konstatuje, že ani Závěrečnou zprávu hydrogeologického průzkumu zpracovanou […]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která je součástí projektové dokumentace k dodatečně povolované stavbě, nelze považovat za znalecký posudek </a:t>
            </a:r>
            <a:r>
              <a:rPr lang="cs-CZ" sz="145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stricto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sz="1450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sensu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tedy jako by byl vyžádán správním orgánem podle § 56 správního řádu.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Za prvé nebyl vypracován znalcem ve smyslu zákona </a:t>
            </a:r>
            <a:r>
              <a:rPr lang="cs-CZ" sz="145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č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36/1967 Sb., o znalcích a tlumočnících, a za další nesplňuje ani požadavky podle § 13 vyhlášky k provedení zákona o znalcích a tlumočnících ani § 127a o. s. ř. Osvědčení o odborné způsobilosti nesupluje rozhodnutí o jmenování znalcem ministrem spravedlnosti nebo krajským soudem (§ 3 odst. 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1 zákona o znalcích a tlumočnících) a uvedená zpráva neobsahuje ani znaleckou doložku, ani doložku o tom, že si je znalec vědom následků vědomě nepravdivého posudku. </a:t>
            </a:r>
            <a:endParaRPr lang="cs-CZ" sz="14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Text Placeholder 8"/>
          <p:cNvSpPr txBox="1">
            <a:spLocks/>
          </p:cNvSpPr>
          <p:nvPr/>
        </p:nvSpPr>
        <p:spPr>
          <a:xfrm>
            <a:off x="355111" y="804034"/>
            <a:ext cx="8534763" cy="93600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800">
                <a:solidFill>
                  <a:srgbClr val="3131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600">
                <a:solidFill>
                  <a:srgbClr val="313131"/>
                </a:solidFill>
                <a:latin typeface="+mn-lt"/>
              </a:defRPr>
            </a:lvl2pPr>
            <a:lvl3pPr marL="1144588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400">
                <a:solidFill>
                  <a:srgbClr val="31313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200">
                <a:solidFill>
                  <a:srgbClr val="31313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100">
                <a:solidFill>
                  <a:srgbClr val="31313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355111" y="781577"/>
            <a:ext cx="8021050" cy="93600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800">
                <a:solidFill>
                  <a:srgbClr val="3131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600">
                <a:solidFill>
                  <a:srgbClr val="313131"/>
                </a:solidFill>
                <a:latin typeface="+mn-lt"/>
              </a:defRPr>
            </a:lvl2pPr>
            <a:lvl3pPr marL="1144588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400">
                <a:solidFill>
                  <a:srgbClr val="31313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200">
                <a:solidFill>
                  <a:srgbClr val="31313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100">
                <a:solidFill>
                  <a:srgbClr val="31313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cs-CZ" sz="3000" kern="0" dirty="0" smtClean="0">
                <a:solidFill>
                  <a:srgbClr val="81BC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Judikatura k vodnímu zákonu</a:t>
            </a:r>
            <a:endParaRPr lang="en-US" sz="3000" kern="0" dirty="0">
              <a:solidFill>
                <a:srgbClr val="81BC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42600" y="6163223"/>
            <a:ext cx="2467342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endParaRPr lang="cs-CZ" sz="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Bef>
                <a:spcPts val="900"/>
              </a:spcBef>
            </a:pPr>
            <a:r>
              <a:rPr lang="cs-CZ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XXXII</a:t>
            </a:r>
            <a:r>
              <a:rPr lang="cs-CZ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Setkání vodohospodářů v Kutné Hoře</a:t>
            </a:r>
          </a:p>
          <a:p>
            <a:pPr>
              <a:spcBef>
                <a:spcPts val="900"/>
              </a:spcBef>
            </a:pPr>
            <a:endParaRPr lang="cs-CZ" sz="9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04263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3" name="Object 12" hidden="1"/>
          <p:cNvGraphicFramePr>
            <a:graphicFrameLocks noChangeAspect="1"/>
          </p:cNvGraphicFramePr>
          <p:nvPr>
            <p:custDataLst>
              <p:tags r:id="rId2"/>
            </p:custDataLst>
            <p:extLst/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9510" name="think-cell Slide" r:id="rId5" imgW="374" imgH="374" progId="TCLayout.ActiveDocument.1">
                  <p:embed/>
                </p:oleObj>
              </mc:Choice>
              <mc:Fallback>
                <p:oleObj name="think-cell Slide" r:id="rId5" imgW="374" imgH="374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70" name="Title 7"/>
          <p:cNvSpPr>
            <a:spLocks noGrp="1"/>
          </p:cNvSpPr>
          <p:nvPr>
            <p:ph type="title"/>
          </p:nvPr>
        </p:nvSpPr>
        <p:spPr>
          <a:xfrm>
            <a:off x="455604" y="358491"/>
            <a:ext cx="8528400" cy="445543"/>
          </a:xfrm>
        </p:spPr>
        <p:txBody>
          <a:bodyPr/>
          <a:lstStyle/>
          <a:p>
            <a:r>
              <a:rPr lang="cs-CZ" dirty="0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Nová judikatura ve vodním hospodářství</a:t>
            </a:r>
            <a:endParaRPr lang="en-US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0"/>
          </p:nvPr>
        </p:nvSpPr>
        <p:spPr>
          <a:xfrm>
            <a:off x="361157" y="1608216"/>
            <a:ext cx="8406325" cy="4518168"/>
          </a:xfrm>
        </p:spPr>
        <p:txBody>
          <a:bodyPr/>
          <a:lstStyle/>
          <a:p>
            <a:pPr>
              <a:spcBef>
                <a:spcPts val="300"/>
              </a:spcBef>
            </a:pPr>
            <a:r>
              <a:rPr lang="cs-CZ" sz="1450" b="1" u="sng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NS </a:t>
            </a:r>
            <a:r>
              <a:rPr lang="cs-CZ" sz="145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32 </a:t>
            </a:r>
            <a:r>
              <a:rPr lang="cs-CZ" sz="1450" b="1" u="sng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Cdo</a:t>
            </a:r>
            <a:r>
              <a:rPr lang="cs-CZ" sz="145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2705/2014:</a:t>
            </a:r>
            <a:endParaRPr lang="cs-CZ" sz="1450" b="1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68288" lvl="1" indent="0">
              <a:spcBef>
                <a:spcPts val="300"/>
              </a:spcBef>
              <a:buNone/>
            </a:pP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Zákon č. 274/2001 Sb. na rozdíl od předchozí právní úpravy účinné do 31. 12. 2001, již </a:t>
            </a:r>
            <a:r>
              <a:rPr lang="cs-CZ" sz="145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neumožňuje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cs-CZ" sz="1450" b="1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vznik právního vztahu odběru vody a odvádění odpadních vod veřejnou kanalizací </a:t>
            </a:r>
            <a:r>
              <a:rPr lang="cs-CZ" sz="145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na základě právní skutečnosti (samotného bezesmluvního odběru), nýbrž v ustanovení § 8 odst. 6 ukládá povinnost uzavřít o tom písemnou smlouvu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 odběr a vypouštění vod bez platné smlouvy považuje za neoprávněný odběr [§ 10 odst. 1 písm. b)] a za neoprávněné vypouštění odpadních vod [§ 10 odst. 2 písm. a)]. </a:t>
            </a:r>
            <a:r>
              <a:rPr lang="cs-CZ" sz="145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Plnění, kterého se odběrateli bez smlouvy dostane, nutně představuje bezdůvodné obohacení, které musí vydat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endParaRPr lang="cs-CZ" sz="1450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>
              <a:spcBef>
                <a:spcPts val="600"/>
              </a:spcBef>
            </a:pPr>
            <a:r>
              <a:rPr lang="cs-CZ" sz="145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NS 22 </a:t>
            </a:r>
            <a:r>
              <a:rPr lang="cs-CZ" sz="1450" b="1" u="sng" dirty="0" err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Cdo</a:t>
            </a:r>
            <a:r>
              <a:rPr lang="cs-CZ" sz="1450" b="1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1769/2016:</a:t>
            </a:r>
            <a:endParaRPr lang="cs-CZ" sz="1450" b="1" u="sng" dirty="0" smtClean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268288" indent="0">
              <a:spcBef>
                <a:spcPts val="300"/>
              </a:spcBef>
              <a:buNone/>
            </a:pP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Ani v situaci, kdy je osoba již připojena na kanalizaci, je tedy odběratelem, se v zásadě </a:t>
            </a:r>
            <a:r>
              <a:rPr lang="cs-CZ" sz="1450" u="sng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nemůže domáhat splnění povinnosti odvádět a čistit odpadní vody, neboť nejdříve musí uzavřít smlouvu o odvádění odpadních vod podle § 8 odst. 6 zákona o vodovodech a kanalizacích či se jejího uzavření domoci</a:t>
            </a:r>
            <a:r>
              <a:rPr lang="cs-CZ" sz="1450" dirty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Pokud je však odběratel již připojen na kanalizaci a má zároveň uzavřenu smlouvu o odvádění odpadních vod, pak je provozovatel kanalizace ve shodě se smlouvou o odvádění odpadních vod povinen odvádět odpadní vody, přičemž přerušit nebo omezit odvádění odpadních vod může jen za podmínek stanovených v zákoně o vodovodech a kanalizacích a ve smlouvě o odvádění odpadních vod. Pokud důvody pro přerušení nebo omezení odvádění odpadních vod nejsou dány, jedná se o porušení smluvní povinnosti, na jejímž základě se může odběratel domáhat plnění povinnosti, případně dalších souvisejících nároků.</a:t>
            </a:r>
            <a:endParaRPr lang="cs-CZ" sz="145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14" name="Text Placeholder 8"/>
          <p:cNvSpPr txBox="1">
            <a:spLocks/>
          </p:cNvSpPr>
          <p:nvPr/>
        </p:nvSpPr>
        <p:spPr>
          <a:xfrm>
            <a:off x="355111" y="804034"/>
            <a:ext cx="8534763" cy="93600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800">
                <a:solidFill>
                  <a:srgbClr val="3131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600">
                <a:solidFill>
                  <a:srgbClr val="313131"/>
                </a:solidFill>
                <a:latin typeface="+mn-lt"/>
              </a:defRPr>
            </a:lvl2pPr>
            <a:lvl3pPr marL="1144588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400">
                <a:solidFill>
                  <a:srgbClr val="31313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200">
                <a:solidFill>
                  <a:srgbClr val="31313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100">
                <a:solidFill>
                  <a:srgbClr val="31313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endParaRPr lang="en-US" sz="3000" dirty="0">
              <a:solidFill>
                <a:schemeClr val="tx1">
                  <a:lumMod val="50000"/>
                  <a:lumOff val="50000"/>
                </a:schemeClr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17" name="Text Placeholder 6"/>
          <p:cNvSpPr txBox="1">
            <a:spLocks/>
          </p:cNvSpPr>
          <p:nvPr/>
        </p:nvSpPr>
        <p:spPr>
          <a:xfrm>
            <a:off x="355110" y="781577"/>
            <a:ext cx="8628893" cy="936000"/>
          </a:xfrm>
          <a:prstGeom prst="rect">
            <a:avLst/>
          </a:prstGeom>
        </p:spPr>
        <p:txBody>
          <a:bodyPr/>
          <a:lstStyle>
            <a:lvl1pPr marL="271463" indent="-271463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800">
                <a:solidFill>
                  <a:srgbClr val="31313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600">
                <a:solidFill>
                  <a:srgbClr val="313131"/>
                </a:solidFill>
                <a:latin typeface="+mn-lt"/>
              </a:defRPr>
            </a:lvl2pPr>
            <a:lvl3pPr marL="1144588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Char char="•"/>
              <a:defRPr sz="1400">
                <a:solidFill>
                  <a:srgbClr val="313131"/>
                </a:solidFill>
                <a:latin typeface="+mn-lt"/>
              </a:defRPr>
            </a:lvl3pPr>
            <a:lvl4pPr marL="16002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200">
                <a:solidFill>
                  <a:srgbClr val="313131"/>
                </a:solidFill>
                <a:latin typeface="+mn-lt"/>
              </a:defRPr>
            </a:lvl4pPr>
            <a:lvl5pPr marL="2057400" indent="-228600" algn="l" rtl="0" eaLnBrk="1" fontAlgn="base" hangingPunct="1">
              <a:spcBef>
                <a:spcPts val="1200"/>
              </a:spcBef>
              <a:spcAft>
                <a:spcPct val="0"/>
              </a:spcAft>
              <a:buClr>
                <a:srgbClr val="313131"/>
              </a:buClr>
              <a:buFont typeface="Arial" charset="0"/>
              <a:buChar char="•"/>
              <a:defRPr sz="1100">
                <a:solidFill>
                  <a:srgbClr val="313131"/>
                </a:solidFill>
                <a:latin typeface="+mn-lt"/>
              </a:defRPr>
            </a:lvl5pPr>
            <a:lvl6pPr marL="25146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6pPr>
            <a:lvl7pPr marL="29718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7pPr>
            <a:lvl8pPr marL="34290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8pPr>
            <a:lvl9pPr marL="3886200" indent="-228600" algn="l" rtl="0" eaLnBrk="1" fontAlgn="base" hangingPunct="1">
              <a:spcBef>
                <a:spcPct val="50000"/>
              </a:spcBef>
              <a:spcAft>
                <a:spcPct val="0"/>
              </a:spcAft>
              <a:buClr>
                <a:srgbClr val="000066"/>
              </a:buClr>
              <a:buChar char="»"/>
              <a:defRPr sz="1200">
                <a:solidFill>
                  <a:srgbClr val="000066"/>
                </a:solidFill>
                <a:latin typeface="+mn-lt"/>
              </a:defRPr>
            </a:lvl9pPr>
          </a:lstStyle>
          <a:p>
            <a:pPr marL="0" indent="0">
              <a:lnSpc>
                <a:spcPct val="90000"/>
              </a:lnSpc>
              <a:spcBef>
                <a:spcPct val="0"/>
              </a:spcBef>
              <a:buNone/>
            </a:pPr>
            <a:r>
              <a:rPr lang="cs-CZ" sz="3000" kern="0" dirty="0" smtClean="0">
                <a:solidFill>
                  <a:srgbClr val="81BC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Zákon</a:t>
            </a:r>
            <a:r>
              <a:rPr lang="cs-CZ" sz="3000" kern="0" dirty="0" smtClean="0">
                <a:solidFill>
                  <a:srgbClr val="92D400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o vodovodech a kanalizacích</a:t>
            </a:r>
            <a:endParaRPr lang="en-US" sz="3000" kern="0" dirty="0">
              <a:solidFill>
                <a:srgbClr val="92D400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842600" y="6163223"/>
            <a:ext cx="2467342" cy="73866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spcBef>
                <a:spcPts val="600"/>
              </a:spcBef>
            </a:pPr>
            <a:endParaRPr lang="cs-CZ" sz="9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spcBef>
                <a:spcPts val="900"/>
              </a:spcBef>
            </a:pPr>
            <a:r>
              <a:rPr lang="cs-CZ" sz="9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XXXII</a:t>
            </a:r>
            <a:r>
              <a:rPr lang="cs-CZ" sz="9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. Setkání vodohospodářů v Kutné Hoře</a:t>
            </a:r>
          </a:p>
          <a:p>
            <a:pPr>
              <a:spcBef>
                <a:spcPts val="900"/>
              </a:spcBef>
            </a:pPr>
            <a:endParaRPr lang="cs-CZ" sz="900" dirty="0">
              <a:solidFill>
                <a:schemeClr val="accent1">
                  <a:lumMod val="40000"/>
                  <a:lumOff val="6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10546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Blank">
  <a:themeElements>
    <a:clrScheme name="Refresh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575757"/>
      </a:accent5>
      <a:accent6>
        <a:srgbClr val="72C7E7"/>
      </a:accent6>
      <a:hlink>
        <a:srgbClr val="00A1DE"/>
      </a:hlink>
      <a:folHlink>
        <a:srgbClr val="72C7E7"/>
      </a:folHlink>
    </a:clrScheme>
    <a:fontScheme name="template_white_cz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rtlCol="0" anchor="t" anchorCtr="0" compatLnSpc="1">
        <a:prstTxWarp prst="textNoShape">
          <a:avLst/>
        </a:prstTxWarp>
        <a:noAutofit/>
      </a:bodyPr>
      <a:lstStyle>
        <a:defPPr marL="177800" marR="0" indent="-1778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25000"/>
          </a:spcAft>
          <a:buClr>
            <a:srgbClr val="000066"/>
          </a:buClr>
          <a:buSzTx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 w="9525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lIns="36000" tIns="36000" rIns="36000" bIns="36000" rtlCol="0">
        <a:noAutofit/>
      </a:bodyPr>
      <a:lstStyle>
        <a:defPPr marL="177800" indent="-177800">
          <a:defRPr sz="1400" dirty="0" err="1" smtClean="0">
            <a:solidFill>
              <a:schemeClr val="tx1"/>
            </a:solidFill>
          </a:defRPr>
        </a:defPPr>
      </a:lstStyle>
    </a:txDef>
  </a:objectDefaults>
  <a:extraClrSchemeLst>
    <a:extraClrScheme>
      <a:clrScheme name="template_white_cze 1">
        <a:dk1>
          <a:srgbClr val="000066"/>
        </a:dk1>
        <a:lt1>
          <a:srgbClr val="FFFFFF"/>
        </a:lt1>
        <a:dk2>
          <a:srgbClr val="000066"/>
        </a:dk2>
        <a:lt2>
          <a:srgbClr val="E5E5CC"/>
        </a:lt2>
        <a:accent1>
          <a:srgbClr val="800080"/>
        </a:accent1>
        <a:accent2>
          <a:srgbClr val="996633"/>
        </a:accent2>
        <a:accent3>
          <a:srgbClr val="FFFFFF"/>
        </a:accent3>
        <a:accent4>
          <a:srgbClr val="000056"/>
        </a:accent4>
        <a:accent5>
          <a:srgbClr val="C0AAC0"/>
        </a:accent5>
        <a:accent6>
          <a:srgbClr val="8A5C2D"/>
        </a:accent6>
        <a:hlink>
          <a:srgbClr val="336600"/>
        </a:hlink>
        <a:folHlink>
          <a:srgbClr val="66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white_cze 2">
        <a:dk1>
          <a:srgbClr val="000066"/>
        </a:dk1>
        <a:lt1>
          <a:srgbClr val="FFFFFF"/>
        </a:lt1>
        <a:dk2>
          <a:srgbClr val="000066"/>
        </a:dk2>
        <a:lt2>
          <a:srgbClr val="E5E5CC"/>
        </a:lt2>
        <a:accent1>
          <a:srgbClr val="000066"/>
        </a:accent1>
        <a:accent2>
          <a:srgbClr val="996633"/>
        </a:accent2>
        <a:accent3>
          <a:srgbClr val="FFFFFF"/>
        </a:accent3>
        <a:accent4>
          <a:srgbClr val="000056"/>
        </a:accent4>
        <a:accent5>
          <a:srgbClr val="AAAAB8"/>
        </a:accent5>
        <a:accent6>
          <a:srgbClr val="8A5C2D"/>
        </a:accent6>
        <a:hlink>
          <a:srgbClr val="336600"/>
        </a:hlink>
        <a:folHlink>
          <a:srgbClr val="66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white_cze 3">
        <a:dk1>
          <a:srgbClr val="000066"/>
        </a:dk1>
        <a:lt1>
          <a:srgbClr val="FFFFFF"/>
        </a:lt1>
        <a:dk2>
          <a:srgbClr val="000066"/>
        </a:dk2>
        <a:lt2>
          <a:srgbClr val="E5E5CC"/>
        </a:lt2>
        <a:accent1>
          <a:srgbClr val="6666FF"/>
        </a:accent1>
        <a:accent2>
          <a:srgbClr val="996633"/>
        </a:accent2>
        <a:accent3>
          <a:srgbClr val="FFFFFF"/>
        </a:accent3>
        <a:accent4>
          <a:srgbClr val="000056"/>
        </a:accent4>
        <a:accent5>
          <a:srgbClr val="B8B8FF"/>
        </a:accent5>
        <a:accent6>
          <a:srgbClr val="8A5C2D"/>
        </a:accent6>
        <a:hlink>
          <a:srgbClr val="336600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ptx" id="{20821A80-8E32-4DED-822F-7F5688FE50FD}" vid="{8519CE6B-61FF-4626-993A-E2118B96F141}"/>
    </a:ext>
  </a:extLst>
</a:theme>
</file>

<file path=ppt/theme/theme2.xml><?xml version="1.0" encoding="utf-8"?>
<a:theme xmlns:a="http://schemas.openxmlformats.org/drawingml/2006/main" name="1_Blank">
  <a:themeElements>
    <a:clrScheme name="Refresh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575757"/>
      </a:accent5>
      <a:accent6>
        <a:srgbClr val="72C7E7"/>
      </a:accent6>
      <a:hlink>
        <a:srgbClr val="00A1DE"/>
      </a:hlink>
      <a:folHlink>
        <a:srgbClr val="72C7E7"/>
      </a:folHlink>
    </a:clrScheme>
    <a:fontScheme name="template_white_cz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rtlCol="0" anchor="t" anchorCtr="0" compatLnSpc="1">
        <a:prstTxWarp prst="textNoShape">
          <a:avLst/>
        </a:prstTxWarp>
        <a:noAutofit/>
      </a:bodyPr>
      <a:lstStyle>
        <a:defPPr marL="177800" marR="0" indent="-1778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25000"/>
          </a:spcAft>
          <a:buClr>
            <a:srgbClr val="000066"/>
          </a:buClr>
          <a:buSzTx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 w="9525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lIns="36000" tIns="36000" rIns="36000" bIns="36000" rtlCol="0">
        <a:noAutofit/>
      </a:bodyPr>
      <a:lstStyle>
        <a:defPPr marL="177800" indent="-177800">
          <a:defRPr sz="1400" dirty="0" err="1" smtClean="0">
            <a:solidFill>
              <a:schemeClr val="tx1"/>
            </a:solidFill>
          </a:defRPr>
        </a:defPPr>
      </a:lstStyle>
    </a:txDef>
  </a:objectDefaults>
  <a:extraClrSchemeLst>
    <a:extraClrScheme>
      <a:clrScheme name="template_white_cze 1">
        <a:dk1>
          <a:srgbClr val="000066"/>
        </a:dk1>
        <a:lt1>
          <a:srgbClr val="FFFFFF"/>
        </a:lt1>
        <a:dk2>
          <a:srgbClr val="000066"/>
        </a:dk2>
        <a:lt2>
          <a:srgbClr val="E5E5CC"/>
        </a:lt2>
        <a:accent1>
          <a:srgbClr val="800080"/>
        </a:accent1>
        <a:accent2>
          <a:srgbClr val="996633"/>
        </a:accent2>
        <a:accent3>
          <a:srgbClr val="FFFFFF"/>
        </a:accent3>
        <a:accent4>
          <a:srgbClr val="000056"/>
        </a:accent4>
        <a:accent5>
          <a:srgbClr val="C0AAC0"/>
        </a:accent5>
        <a:accent6>
          <a:srgbClr val="8A5C2D"/>
        </a:accent6>
        <a:hlink>
          <a:srgbClr val="336600"/>
        </a:hlink>
        <a:folHlink>
          <a:srgbClr val="66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white_cze 2">
        <a:dk1>
          <a:srgbClr val="000066"/>
        </a:dk1>
        <a:lt1>
          <a:srgbClr val="FFFFFF"/>
        </a:lt1>
        <a:dk2>
          <a:srgbClr val="000066"/>
        </a:dk2>
        <a:lt2>
          <a:srgbClr val="E5E5CC"/>
        </a:lt2>
        <a:accent1>
          <a:srgbClr val="000066"/>
        </a:accent1>
        <a:accent2>
          <a:srgbClr val="996633"/>
        </a:accent2>
        <a:accent3>
          <a:srgbClr val="FFFFFF"/>
        </a:accent3>
        <a:accent4>
          <a:srgbClr val="000056"/>
        </a:accent4>
        <a:accent5>
          <a:srgbClr val="AAAAB8"/>
        </a:accent5>
        <a:accent6>
          <a:srgbClr val="8A5C2D"/>
        </a:accent6>
        <a:hlink>
          <a:srgbClr val="336600"/>
        </a:hlink>
        <a:folHlink>
          <a:srgbClr val="66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white_cze 3">
        <a:dk1>
          <a:srgbClr val="000066"/>
        </a:dk1>
        <a:lt1>
          <a:srgbClr val="FFFFFF"/>
        </a:lt1>
        <a:dk2>
          <a:srgbClr val="000066"/>
        </a:dk2>
        <a:lt2>
          <a:srgbClr val="E5E5CC"/>
        </a:lt2>
        <a:accent1>
          <a:srgbClr val="6666FF"/>
        </a:accent1>
        <a:accent2>
          <a:srgbClr val="996633"/>
        </a:accent2>
        <a:accent3>
          <a:srgbClr val="FFFFFF"/>
        </a:accent3>
        <a:accent4>
          <a:srgbClr val="000056"/>
        </a:accent4>
        <a:accent5>
          <a:srgbClr val="B8B8FF"/>
        </a:accent5>
        <a:accent6>
          <a:srgbClr val="8A5C2D"/>
        </a:accent6>
        <a:hlink>
          <a:srgbClr val="336600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ptx" id="{20821A80-8E32-4DED-822F-7F5688FE50FD}" vid="{8519CE6B-61FF-4626-993A-E2118B96F141}"/>
    </a:ext>
  </a:extLst>
</a:theme>
</file>

<file path=ppt/theme/theme3.xml><?xml version="1.0" encoding="utf-8"?>
<a:theme xmlns:a="http://schemas.openxmlformats.org/drawingml/2006/main" name="2_Blank">
  <a:themeElements>
    <a:clrScheme name="Refresh">
      <a:dk1>
        <a:sysClr val="windowText" lastClr="000000"/>
      </a:dk1>
      <a:lt1>
        <a:sysClr val="window" lastClr="FFFFFF"/>
      </a:lt1>
      <a:dk2>
        <a:srgbClr val="313131"/>
      </a:dk2>
      <a:lt2>
        <a:srgbClr val="FFFFFF"/>
      </a:lt2>
      <a:accent1>
        <a:srgbClr val="002776"/>
      </a:accent1>
      <a:accent2>
        <a:srgbClr val="81BC00"/>
      </a:accent2>
      <a:accent3>
        <a:srgbClr val="00A1DE"/>
      </a:accent3>
      <a:accent4>
        <a:srgbClr val="3C8A2E"/>
      </a:accent4>
      <a:accent5>
        <a:srgbClr val="575757"/>
      </a:accent5>
      <a:accent6>
        <a:srgbClr val="72C7E7"/>
      </a:accent6>
      <a:hlink>
        <a:srgbClr val="00A1DE"/>
      </a:hlink>
      <a:folHlink>
        <a:srgbClr val="72C7E7"/>
      </a:folHlink>
    </a:clrScheme>
    <a:fontScheme name="template_white_cz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accent6"/>
        </a:solidFill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36000" tIns="36000" rIns="36000" bIns="36000" numCol="1" rtlCol="0" anchor="t" anchorCtr="0" compatLnSpc="1">
        <a:prstTxWarp prst="textNoShape">
          <a:avLst/>
        </a:prstTxWarp>
        <a:noAutofit/>
      </a:bodyPr>
      <a:lstStyle>
        <a:defPPr marL="177800" marR="0" indent="-177800" algn="l" defTabSz="914400" rtl="0" eaLnBrk="1" fontAlgn="base" latinLnBrk="0" hangingPunct="1">
          <a:lnSpc>
            <a:spcPct val="100000"/>
          </a:lnSpc>
          <a:spcBef>
            <a:spcPct val="50000"/>
          </a:spcBef>
          <a:spcAft>
            <a:spcPct val="25000"/>
          </a:spcAft>
          <a:buClr>
            <a:srgbClr val="000066"/>
          </a:buClr>
          <a:buSzTx/>
          <a:tabLst/>
          <a:defRPr kumimoji="0" sz="1400" b="0" i="0" u="none" strike="noStrike" cap="none" normalizeH="0" baseline="0" dirty="0" err="1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noFill/>
        <a:ln w="9525" cap="flat" cmpd="sng" algn="ctr">
          <a:solidFill>
            <a:srgbClr val="000066"/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square" lIns="36000" tIns="36000" rIns="36000" bIns="36000" rtlCol="0">
        <a:noAutofit/>
      </a:bodyPr>
      <a:lstStyle>
        <a:defPPr marL="177800" indent="-177800">
          <a:defRPr sz="1400" dirty="0" err="1" smtClean="0">
            <a:solidFill>
              <a:schemeClr val="tx1"/>
            </a:solidFill>
          </a:defRPr>
        </a:defPPr>
      </a:lstStyle>
    </a:txDef>
  </a:objectDefaults>
  <a:extraClrSchemeLst>
    <a:extraClrScheme>
      <a:clrScheme name="template_white_cze 1">
        <a:dk1>
          <a:srgbClr val="000066"/>
        </a:dk1>
        <a:lt1>
          <a:srgbClr val="FFFFFF"/>
        </a:lt1>
        <a:dk2>
          <a:srgbClr val="000066"/>
        </a:dk2>
        <a:lt2>
          <a:srgbClr val="E5E5CC"/>
        </a:lt2>
        <a:accent1>
          <a:srgbClr val="800080"/>
        </a:accent1>
        <a:accent2>
          <a:srgbClr val="996633"/>
        </a:accent2>
        <a:accent3>
          <a:srgbClr val="FFFFFF"/>
        </a:accent3>
        <a:accent4>
          <a:srgbClr val="000056"/>
        </a:accent4>
        <a:accent5>
          <a:srgbClr val="C0AAC0"/>
        </a:accent5>
        <a:accent6>
          <a:srgbClr val="8A5C2D"/>
        </a:accent6>
        <a:hlink>
          <a:srgbClr val="336600"/>
        </a:hlink>
        <a:folHlink>
          <a:srgbClr val="66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white_cze 2">
        <a:dk1>
          <a:srgbClr val="000066"/>
        </a:dk1>
        <a:lt1>
          <a:srgbClr val="FFFFFF"/>
        </a:lt1>
        <a:dk2>
          <a:srgbClr val="000066"/>
        </a:dk2>
        <a:lt2>
          <a:srgbClr val="E5E5CC"/>
        </a:lt2>
        <a:accent1>
          <a:srgbClr val="000066"/>
        </a:accent1>
        <a:accent2>
          <a:srgbClr val="996633"/>
        </a:accent2>
        <a:accent3>
          <a:srgbClr val="FFFFFF"/>
        </a:accent3>
        <a:accent4>
          <a:srgbClr val="000056"/>
        </a:accent4>
        <a:accent5>
          <a:srgbClr val="AAAAB8"/>
        </a:accent5>
        <a:accent6>
          <a:srgbClr val="8A5C2D"/>
        </a:accent6>
        <a:hlink>
          <a:srgbClr val="336600"/>
        </a:hlink>
        <a:folHlink>
          <a:srgbClr val="6666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plate_white_cze 3">
        <a:dk1>
          <a:srgbClr val="000066"/>
        </a:dk1>
        <a:lt1>
          <a:srgbClr val="FFFFFF"/>
        </a:lt1>
        <a:dk2>
          <a:srgbClr val="000066"/>
        </a:dk2>
        <a:lt2>
          <a:srgbClr val="E5E5CC"/>
        </a:lt2>
        <a:accent1>
          <a:srgbClr val="6666FF"/>
        </a:accent1>
        <a:accent2>
          <a:srgbClr val="996633"/>
        </a:accent2>
        <a:accent3>
          <a:srgbClr val="FFFFFF"/>
        </a:accent3>
        <a:accent4>
          <a:srgbClr val="000056"/>
        </a:accent4>
        <a:accent5>
          <a:srgbClr val="B8B8FF"/>
        </a:accent5>
        <a:accent6>
          <a:srgbClr val="8A5C2D"/>
        </a:accent6>
        <a:hlink>
          <a:srgbClr val="336600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Blank.pptx" id="{20821A80-8E32-4DED-822F-7F5688FE50FD}" vid="{8519CE6B-61FF-4626-993A-E2118B96F141}"/>
    </a:ext>
  </a:extLst>
</a:theme>
</file>

<file path=ppt/theme/theme4.xml><?xml version="1.0" encoding="utf-8"?>
<a:theme xmlns:a="http://schemas.openxmlformats.org/drawingml/2006/main" name="Deloitte Presentation Template 2016 ENG">
  <a:themeElements>
    <a:clrScheme name="Deloitte colors">
      <a:dk1>
        <a:sysClr val="windowText" lastClr="000000"/>
      </a:dk1>
      <a:lt1>
        <a:sysClr val="window" lastClr="FFFFFF"/>
      </a:lt1>
      <a:dk2>
        <a:srgbClr val="53565A"/>
      </a:dk2>
      <a:lt2>
        <a:srgbClr val="D0D0CE"/>
      </a:lt2>
      <a:accent1>
        <a:srgbClr val="86BC25"/>
      </a:accent1>
      <a:accent2>
        <a:srgbClr val="046A38"/>
      </a:accent2>
      <a:accent3>
        <a:srgbClr val="62B5E5"/>
      </a:accent3>
      <a:accent4>
        <a:srgbClr val="012169"/>
      </a:accent4>
      <a:accent5>
        <a:srgbClr val="0097A9"/>
      </a:accent5>
      <a:accent6>
        <a:srgbClr val="75787B"/>
      </a:accent6>
      <a:hlink>
        <a:srgbClr val="00A3E0"/>
      </a:hlink>
      <a:folHlink>
        <a:srgbClr val="53565A"/>
      </a:folHlink>
    </a:clrScheme>
    <a:fontScheme name="Deloitte Powerpoint fon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gray">
        <a:solidFill>
          <a:schemeClr val="accent3"/>
        </a:solidFill>
        <a:ln w="19050" algn="ctr">
          <a:noFill/>
          <a:miter lim="800000"/>
          <a:headEnd/>
          <a:tailEnd/>
        </a:ln>
      </a:spPr>
      <a:bodyPr wrap="square" lIns="88900" tIns="88900" rIns="88900" bIns="88900" rtlCol="0" anchor="ctr"/>
      <a:lstStyle>
        <a:defPPr>
          <a:lnSpc>
            <a:spcPct val="106000"/>
          </a:lnSpc>
          <a:buFont typeface="Wingdings 2" pitchFamily="18" charset="2"/>
          <a:buNone/>
          <a:defRPr sz="1600" b="1" dirty="0" smtClean="0">
            <a:solidFill>
              <a:schemeClr val="bg1"/>
            </a:solidFill>
          </a:defRPr>
        </a:defPPr>
      </a:lstStyle>
    </a:spDef>
    <a:lnDef>
      <a:spPr>
        <a:ln>
          <a:solidFill>
            <a:schemeClr val="tx2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spAutoFit/>
      </a:bodyPr>
      <a:lstStyle>
        <a:defPPr marL="203200" indent="-203200">
          <a:spcBef>
            <a:spcPts val="600"/>
          </a:spcBef>
          <a:buSzPct val="100000"/>
          <a:buFont typeface="Arial"/>
          <a:buChar char="�"/>
          <a:defRPr dirty="0" smtClean="0">
            <a:solidFill>
              <a:srgbClr val="313131"/>
            </a:solidFill>
          </a:defRPr>
        </a:defPPr>
      </a:lstStyle>
    </a:txDef>
  </a:objectDefaults>
  <a:extraClrSchemeLst/>
  <a:custClrLst>
    <a:custClr name="Green 7">
      <a:srgbClr val="2C5234"/>
    </a:custClr>
    <a:custClr name="Green 6">
      <a:srgbClr val="046A38"/>
    </a:custClr>
    <a:custClr name="Green 5">
      <a:srgbClr val="009A44"/>
    </a:custClr>
    <a:custClr name="Green 4">
      <a:srgbClr val="43B02A"/>
    </a:custClr>
    <a:custClr name="Deloitte Green">
      <a:srgbClr val="86BC25"/>
    </a:custClr>
    <a:custClr name="Green 2">
      <a:srgbClr val="C4D600"/>
    </a:custClr>
    <a:custClr name="Green 1">
      <a:srgbClr val="E3E48D"/>
    </a:custClr>
    <a:custClr name="Teal 7">
      <a:srgbClr val="004F59"/>
    </a:custClr>
    <a:custClr name="Teal 6">
      <a:srgbClr val="007680"/>
    </a:custClr>
    <a:custClr name="Teal 5">
      <a:srgbClr val="0097A9"/>
    </a:custClr>
    <a:custClr name="Teal 4">
      <a:srgbClr val="00ABAB"/>
    </a:custClr>
    <a:custClr name="Teal 3">
      <a:srgbClr val="6FC2B4"/>
    </a:custClr>
    <a:custClr name="Teal 2">
      <a:srgbClr val="9DD4CF"/>
    </a:custClr>
    <a:custClr name="Teal 1">
      <a:srgbClr val="DDEFE8"/>
    </a:custClr>
    <a:custClr name="Blue 7">
      <a:srgbClr val="041E42"/>
    </a:custClr>
    <a:custClr name="Blue 6">
      <a:srgbClr val="012169"/>
    </a:custClr>
    <a:custClr name="Blue 5">
      <a:srgbClr val="005587"/>
    </a:custClr>
    <a:custClr name="Blue 4">
      <a:srgbClr val="0076A8"/>
    </a:custClr>
    <a:custClr name="Blue 3">
      <a:srgbClr val="00A3E0"/>
    </a:custClr>
    <a:custClr name="Blue 2">
      <a:srgbClr val="62B5E5"/>
    </a:custClr>
    <a:custClr name="Blue 1">
      <a:srgbClr val="A0DCFF"/>
    </a:custClr>
    <a:custClr name="Cool Gray 11">
      <a:srgbClr val="53565A"/>
    </a:custClr>
    <a:custClr name="Cool Gray 10">
      <a:srgbClr val="63666A"/>
    </a:custClr>
    <a:custClr name="Cool Gray 9">
      <a:srgbClr val="75787B"/>
    </a:custClr>
    <a:custClr name="Cool Gray 7">
      <a:srgbClr val="97999B"/>
    </a:custClr>
    <a:custClr name="Cool Gray 6">
      <a:srgbClr val="A7A8AA"/>
    </a:custClr>
    <a:custClr name="Cool Gray 4">
      <a:srgbClr val="BBBCBC"/>
    </a:custClr>
    <a:custClr name="Cool Gray 2">
      <a:srgbClr val="D0D0CE"/>
    </a:custClr>
    <a:custClr name="White">
      <a:srgbClr val="FFFFFF"/>
    </a:custClr>
    <a:custClr name="Black">
      <a:srgbClr val="000000"/>
    </a:custClr>
    <a:custClr name="Red">
      <a:srgbClr val="DA291C"/>
    </a:custClr>
    <a:custClr name="Orange">
      <a:srgbClr val="ED8B00"/>
    </a:custClr>
    <a:custClr name="Yellow">
      <a:srgbClr val="FFCD00"/>
    </a:custClr>
  </a:custClrLst>
  <a:extLst>
    <a:ext uri="{05A4C25C-085E-4340-85A3-A5531E510DB2}">
      <thm15:themeFamily xmlns:thm15="http://schemas.microsoft.com/office/thememl/2012/main" name="normal.potx" id="{2518FCE8-AAC3-4647-95F1-416E894B50E7}" vid="{0AA4BC62-99D9-41A7-83C6-C1E85292AB3B}"/>
    </a:ext>
  </a:extLst>
</a:theme>
</file>

<file path=ppt/theme/theme5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blank</Template>
  <TotalTime>3428</TotalTime>
  <Words>1891</Words>
  <Application>Microsoft Office PowerPoint</Application>
  <PresentationFormat>On-screen Show (4:3)</PresentationFormat>
  <Paragraphs>108</Paragraphs>
  <Slides>11</Slides>
  <Notes>11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20" baseType="lpstr">
      <vt:lpstr>Arial</vt:lpstr>
      <vt:lpstr>Open Sans</vt:lpstr>
      <vt:lpstr>Times New Roman</vt:lpstr>
      <vt:lpstr>Verdana</vt:lpstr>
      <vt:lpstr>Blank</vt:lpstr>
      <vt:lpstr>1_Blank</vt:lpstr>
      <vt:lpstr>2_Blank</vt:lpstr>
      <vt:lpstr>Deloitte Presentation Template 2016 ENG</vt:lpstr>
      <vt:lpstr>think-cell Slide</vt:lpstr>
      <vt:lpstr>PowerPoint Presentation</vt:lpstr>
      <vt:lpstr>Přechod povolení k nakládání s vodami</vt:lpstr>
      <vt:lpstr>Přechod povolení k nakládání s vodami</vt:lpstr>
      <vt:lpstr>Přechod povolení k nakládání s vodami</vt:lpstr>
      <vt:lpstr>Vypořádání práv ke stavbě VD na cizím poz.</vt:lpstr>
      <vt:lpstr>Areálové vodovody a kanalizace</vt:lpstr>
      <vt:lpstr>Nová judikatura ve vodním hospodářství</vt:lpstr>
      <vt:lpstr>Nová judikatura ve vodním hospodářství</vt:lpstr>
      <vt:lpstr>Nová judikatura ve vodním hospodářství</vt:lpstr>
      <vt:lpstr>PowerPoint Presentation</vt:lpstr>
      <vt:lpstr>PowerPoint Presentation</vt:lpstr>
    </vt:vector>
  </TitlesOfParts>
  <Company>Deloitte Touche Tohmatsu Services, Inc.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Právní analýza a návrh řešení stavu areálových sítí společnosti Zetor, a.s.</dc:title>
  <dc:creator>Brejchova, Michaela (CZ - Prague)</dc:creator>
  <cp:lastModifiedBy>ADDL</cp:lastModifiedBy>
  <cp:revision>166</cp:revision>
  <cp:lastPrinted>2016-02-22T10:34:29Z</cp:lastPrinted>
  <dcterms:created xsi:type="dcterms:W3CDTF">2016-01-08T09:27:08Z</dcterms:created>
  <dcterms:modified xsi:type="dcterms:W3CDTF">2017-05-23T07:50:20Z</dcterms:modified>
</cp:coreProperties>
</file>