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  <p:sldMasterId id="2147483650" r:id="rId5"/>
  </p:sldMasterIdLst>
  <p:notesMasterIdLst>
    <p:notesMasterId r:id="rId24"/>
  </p:notesMasterIdLst>
  <p:handoutMasterIdLst>
    <p:handoutMasterId r:id="rId25"/>
  </p:handoutMasterIdLst>
  <p:sldIdLst>
    <p:sldId id="256" r:id="rId6"/>
    <p:sldId id="572" r:id="rId7"/>
    <p:sldId id="978" r:id="rId8"/>
    <p:sldId id="615" r:id="rId9"/>
    <p:sldId id="582" r:id="rId10"/>
    <p:sldId id="932" r:id="rId11"/>
    <p:sldId id="979" r:id="rId12"/>
    <p:sldId id="944" r:id="rId13"/>
    <p:sldId id="945" r:id="rId14"/>
    <p:sldId id="946" r:id="rId15"/>
    <p:sldId id="947" r:id="rId16"/>
    <p:sldId id="948" r:id="rId17"/>
    <p:sldId id="949" r:id="rId18"/>
    <p:sldId id="950" r:id="rId19"/>
    <p:sldId id="951" r:id="rId20"/>
    <p:sldId id="952" r:id="rId21"/>
    <p:sldId id="953" r:id="rId22"/>
    <p:sldId id="507" r:id="rId23"/>
  </p:sldIdLst>
  <p:sldSz cx="9144000" cy="6858000" type="screen4x3"/>
  <p:notesSz cx="6797675" cy="9926638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+mn-ea"/>
        <a:cs typeface="Arial Unicode MS" panose="020B0604020202020204" pitchFamily="34" charset="-128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+mn-ea"/>
        <a:cs typeface="Arial Unicode MS" panose="020B0604020202020204" pitchFamily="34" charset="-128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+mn-ea"/>
        <a:cs typeface="Arial Unicode MS" panose="020B0604020202020204" pitchFamily="34" charset="-128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+mn-ea"/>
        <a:cs typeface="Arial Unicode MS" panose="020B0604020202020204" pitchFamily="34" charset="-128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+mn-ea"/>
        <a:cs typeface="Arial Unicode MS" panose="020B0604020202020204" pitchFamily="34" charset="-128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 Unicode MS" panose="020B0604020202020204" pitchFamily="34" charset="-128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 Unicode MS" panose="020B0604020202020204" pitchFamily="34" charset="-128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 Unicode MS" panose="020B0604020202020204" pitchFamily="34" charset="-128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 Unicode MS" panose="020B0604020202020204" pitchFamily="34" charset="-128"/>
      </a:defRPr>
    </a:lvl9pPr>
  </p:defaultTextStyle>
  <p:extLst>
    <p:ext uri="{521415D9-36F7-43E2-AB2F-B90AF26B5E84}">
      <p14:sectionLst xmlns:p14="http://schemas.microsoft.com/office/powerpoint/2010/main">
        <p14:section name="Výchozí oddíl" id="{251B2FE0-FE63-42C8-B9BB-7CB5D87DCDF6}">
          <p14:sldIdLst>
            <p14:sldId id="256"/>
            <p14:sldId id="572"/>
            <p14:sldId id="978"/>
            <p14:sldId id="615"/>
            <p14:sldId id="582"/>
            <p14:sldId id="932"/>
            <p14:sldId id="979"/>
            <p14:sldId id="944"/>
            <p14:sldId id="945"/>
            <p14:sldId id="946"/>
            <p14:sldId id="947"/>
            <p14:sldId id="948"/>
            <p14:sldId id="949"/>
            <p14:sldId id="950"/>
            <p14:sldId id="951"/>
            <p14:sldId id="952"/>
            <p14:sldId id="953"/>
            <p14:sldId id="50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orient="horz" pos="2674" userDrawn="1">
          <p15:clr>
            <a:srgbClr val="A4A3A4"/>
          </p15:clr>
        </p15:guide>
        <p15:guide id="4" pos="19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5050"/>
    <a:srgbClr val="A472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75F59DB-D850-4740-9DB2-4B77646A1035}" v="15" dt="2023-05-15T11:31:49.2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32" autoAdjust="0"/>
    <p:restoredTop sz="94660"/>
  </p:normalViewPr>
  <p:slideViewPr>
    <p:cSldViewPr>
      <p:cViewPr varScale="1">
        <p:scale>
          <a:sx n="104" d="100"/>
          <a:sy n="104" d="100"/>
        </p:scale>
        <p:origin x="1452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22434"/>
    </p:cViewPr>
  </p:sorterViewPr>
  <p:notesViewPr>
    <p:cSldViewPr>
      <p:cViewPr varScale="1">
        <p:scale>
          <a:sx n="81" d="100"/>
          <a:sy n="81" d="100"/>
        </p:scale>
        <p:origin x="-1998" y="-96"/>
      </p:cViewPr>
      <p:guideLst>
        <p:guide orient="horz" pos="2880"/>
        <p:guide pos="2160"/>
        <p:guide orient="horz" pos="2674"/>
        <p:guide pos="19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cová Marina" userId="66377e1d-5432-452f-97ac-55bd49704f76" providerId="ADAL" clId="{A75F59DB-D850-4740-9DB2-4B77646A1035}"/>
    <pc:docChg chg="undo custSel addSld delSld modSld sldOrd modSection modNotesMaster modHandout">
      <pc:chgData name="Martincová Marina" userId="66377e1d-5432-452f-97ac-55bd49704f76" providerId="ADAL" clId="{A75F59DB-D850-4740-9DB2-4B77646A1035}" dt="2023-05-15T12:05:30.703" v="8916" actId="20577"/>
      <pc:docMkLst>
        <pc:docMk/>
      </pc:docMkLst>
      <pc:sldChg chg="modSp mod modNotes">
        <pc:chgData name="Martincová Marina" userId="66377e1d-5432-452f-97ac-55bd49704f76" providerId="ADAL" clId="{A75F59DB-D850-4740-9DB2-4B77646A1035}" dt="2023-05-11T12:26:38.334" v="4284"/>
        <pc:sldMkLst>
          <pc:docMk/>
          <pc:sldMk cId="0" sldId="256"/>
        </pc:sldMkLst>
        <pc:spChg chg="mod">
          <ac:chgData name="Martincová Marina" userId="66377e1d-5432-452f-97ac-55bd49704f76" providerId="ADAL" clId="{A75F59DB-D850-4740-9DB2-4B77646A1035}" dt="2023-05-11T11:25:11.321" v="261" actId="20577"/>
          <ac:spMkLst>
            <pc:docMk/>
            <pc:sldMk cId="0" sldId="256"/>
            <ac:spMk id="6" creationId="{00000000-0000-0000-0000-000000000000}"/>
          </ac:spMkLst>
        </pc:spChg>
      </pc:sldChg>
      <pc:sldChg chg="del">
        <pc:chgData name="Martincová Marina" userId="66377e1d-5432-452f-97ac-55bd49704f76" providerId="ADAL" clId="{A75F59DB-D850-4740-9DB2-4B77646A1035}" dt="2023-05-11T12:35:43.252" v="4376" actId="2696"/>
        <pc:sldMkLst>
          <pc:docMk/>
          <pc:sldMk cId="3789755111" sldId="413"/>
        </pc:sldMkLst>
      </pc:sldChg>
      <pc:sldChg chg="del">
        <pc:chgData name="Martincová Marina" userId="66377e1d-5432-452f-97ac-55bd49704f76" providerId="ADAL" clId="{A75F59DB-D850-4740-9DB2-4B77646A1035}" dt="2023-05-11T12:35:38.703" v="4374" actId="2696"/>
        <pc:sldMkLst>
          <pc:docMk/>
          <pc:sldMk cId="3789755111" sldId="414"/>
        </pc:sldMkLst>
      </pc:sldChg>
      <pc:sldChg chg="modSp mod">
        <pc:chgData name="Martincová Marina" userId="66377e1d-5432-452f-97ac-55bd49704f76" providerId="ADAL" clId="{A75F59DB-D850-4740-9DB2-4B77646A1035}" dt="2023-05-11T12:36:11.592" v="4403" actId="20577"/>
        <pc:sldMkLst>
          <pc:docMk/>
          <pc:sldMk cId="3049597573" sldId="507"/>
        </pc:sldMkLst>
        <pc:spChg chg="mod">
          <ac:chgData name="Martincová Marina" userId="66377e1d-5432-452f-97ac-55bd49704f76" providerId="ADAL" clId="{A75F59DB-D850-4740-9DB2-4B77646A1035}" dt="2023-05-11T12:36:11.592" v="4403" actId="20577"/>
          <ac:spMkLst>
            <pc:docMk/>
            <pc:sldMk cId="3049597573" sldId="507"/>
            <ac:spMk id="2" creationId="{00000000-0000-0000-0000-000000000000}"/>
          </ac:spMkLst>
        </pc:spChg>
      </pc:sldChg>
      <pc:sldChg chg="modSp mod">
        <pc:chgData name="Martincová Marina" userId="66377e1d-5432-452f-97ac-55bd49704f76" providerId="ADAL" clId="{A75F59DB-D850-4740-9DB2-4B77646A1035}" dt="2023-05-15T12:03:59.436" v="8886" actId="20577"/>
        <pc:sldMkLst>
          <pc:docMk/>
          <pc:sldMk cId="1759249057" sldId="572"/>
        </pc:sldMkLst>
        <pc:spChg chg="mod">
          <ac:chgData name="Martincová Marina" userId="66377e1d-5432-452f-97ac-55bd49704f76" providerId="ADAL" clId="{A75F59DB-D850-4740-9DB2-4B77646A1035}" dt="2023-05-11T12:24:43.315" v="4280" actId="255"/>
          <ac:spMkLst>
            <pc:docMk/>
            <pc:sldMk cId="1759249057" sldId="572"/>
            <ac:spMk id="2" creationId="{00000000-0000-0000-0000-000000000000}"/>
          </ac:spMkLst>
        </pc:spChg>
        <pc:spChg chg="mod">
          <ac:chgData name="Martincová Marina" userId="66377e1d-5432-452f-97ac-55bd49704f76" providerId="ADAL" clId="{A75F59DB-D850-4740-9DB2-4B77646A1035}" dt="2023-05-15T12:03:59.436" v="8886" actId="20577"/>
          <ac:spMkLst>
            <pc:docMk/>
            <pc:sldMk cId="1759249057" sldId="572"/>
            <ac:spMk id="3" creationId="{00000000-0000-0000-0000-000000000000}"/>
          </ac:spMkLst>
        </pc:spChg>
      </pc:sldChg>
      <pc:sldChg chg="modSp mod">
        <pc:chgData name="Martincová Marina" userId="66377e1d-5432-452f-97ac-55bd49704f76" providerId="ADAL" clId="{A75F59DB-D850-4740-9DB2-4B77646A1035}" dt="2023-05-11T11:53:08.553" v="2575" actId="20577"/>
        <pc:sldMkLst>
          <pc:docMk/>
          <pc:sldMk cId="4197139013" sldId="582"/>
        </pc:sldMkLst>
        <pc:spChg chg="mod">
          <ac:chgData name="Martincová Marina" userId="66377e1d-5432-452f-97ac-55bd49704f76" providerId="ADAL" clId="{A75F59DB-D850-4740-9DB2-4B77646A1035}" dt="2023-05-11T11:47:28.309" v="2073" actId="20577"/>
          <ac:spMkLst>
            <pc:docMk/>
            <pc:sldMk cId="4197139013" sldId="582"/>
            <ac:spMk id="2" creationId="{00000000-0000-0000-0000-000000000000}"/>
          </ac:spMkLst>
        </pc:spChg>
        <pc:spChg chg="mod">
          <ac:chgData name="Martincová Marina" userId="66377e1d-5432-452f-97ac-55bd49704f76" providerId="ADAL" clId="{A75F59DB-D850-4740-9DB2-4B77646A1035}" dt="2023-05-11T11:53:08.553" v="2575" actId="20577"/>
          <ac:spMkLst>
            <pc:docMk/>
            <pc:sldMk cId="4197139013" sldId="582"/>
            <ac:spMk id="3" creationId="{00000000-0000-0000-0000-000000000000}"/>
          </ac:spMkLst>
        </pc:spChg>
      </pc:sldChg>
      <pc:sldChg chg="del">
        <pc:chgData name="Martincová Marina" userId="66377e1d-5432-452f-97ac-55bd49704f76" providerId="ADAL" clId="{A75F59DB-D850-4740-9DB2-4B77646A1035}" dt="2023-05-11T12:35:19.870" v="4366" actId="2696"/>
        <pc:sldMkLst>
          <pc:docMk/>
          <pc:sldMk cId="2092037500" sldId="594"/>
        </pc:sldMkLst>
      </pc:sldChg>
      <pc:sldChg chg="del">
        <pc:chgData name="Martincová Marina" userId="66377e1d-5432-452f-97ac-55bd49704f76" providerId="ADAL" clId="{A75F59DB-D850-4740-9DB2-4B77646A1035}" dt="2023-05-11T12:35:02.268" v="4359" actId="2696"/>
        <pc:sldMkLst>
          <pc:docMk/>
          <pc:sldMk cId="2121139151" sldId="603"/>
        </pc:sldMkLst>
      </pc:sldChg>
      <pc:sldChg chg="del">
        <pc:chgData name="Martincová Marina" userId="66377e1d-5432-452f-97ac-55bd49704f76" providerId="ADAL" clId="{A75F59DB-D850-4740-9DB2-4B77646A1035}" dt="2023-05-11T12:35:00.185" v="4358" actId="2696"/>
        <pc:sldMkLst>
          <pc:docMk/>
          <pc:sldMk cId="4148460919" sldId="604"/>
        </pc:sldMkLst>
      </pc:sldChg>
      <pc:sldChg chg="del">
        <pc:chgData name="Martincová Marina" userId="66377e1d-5432-452f-97ac-55bd49704f76" providerId="ADAL" clId="{A75F59DB-D850-4740-9DB2-4B77646A1035}" dt="2023-05-11T12:34:55.666" v="4356" actId="2696"/>
        <pc:sldMkLst>
          <pc:docMk/>
          <pc:sldMk cId="2104928849" sldId="605"/>
        </pc:sldMkLst>
      </pc:sldChg>
      <pc:sldChg chg="del">
        <pc:chgData name="Martincová Marina" userId="66377e1d-5432-452f-97ac-55bd49704f76" providerId="ADAL" clId="{A75F59DB-D850-4740-9DB2-4B77646A1035}" dt="2023-05-11T12:35:22.790" v="4367" actId="2696"/>
        <pc:sldMkLst>
          <pc:docMk/>
          <pc:sldMk cId="302742207" sldId="608"/>
        </pc:sldMkLst>
      </pc:sldChg>
      <pc:sldChg chg="del">
        <pc:chgData name="Martincová Marina" userId="66377e1d-5432-452f-97ac-55bd49704f76" providerId="ADAL" clId="{A75F59DB-D850-4740-9DB2-4B77646A1035}" dt="2023-05-11T12:34:53.683" v="4355" actId="2696"/>
        <pc:sldMkLst>
          <pc:docMk/>
          <pc:sldMk cId="496248184" sldId="609"/>
        </pc:sldMkLst>
      </pc:sldChg>
      <pc:sldChg chg="del">
        <pc:chgData name="Martincová Marina" userId="66377e1d-5432-452f-97ac-55bd49704f76" providerId="ADAL" clId="{A75F59DB-D850-4740-9DB2-4B77646A1035}" dt="2023-05-11T12:34:46.767" v="4352" actId="2696"/>
        <pc:sldMkLst>
          <pc:docMk/>
          <pc:sldMk cId="3189307375" sldId="610"/>
        </pc:sldMkLst>
      </pc:sldChg>
      <pc:sldChg chg="del">
        <pc:chgData name="Martincová Marina" userId="66377e1d-5432-452f-97ac-55bd49704f76" providerId="ADAL" clId="{A75F59DB-D850-4740-9DB2-4B77646A1035}" dt="2023-05-11T12:34:42.756" v="4350" actId="2696"/>
        <pc:sldMkLst>
          <pc:docMk/>
          <pc:sldMk cId="1551255184" sldId="611"/>
        </pc:sldMkLst>
      </pc:sldChg>
      <pc:sldChg chg="del">
        <pc:chgData name="Martincová Marina" userId="66377e1d-5432-452f-97ac-55bd49704f76" providerId="ADAL" clId="{A75F59DB-D850-4740-9DB2-4B77646A1035}" dt="2023-05-11T12:34:40.212" v="4349" actId="2696"/>
        <pc:sldMkLst>
          <pc:docMk/>
          <pc:sldMk cId="3628721122" sldId="612"/>
        </pc:sldMkLst>
      </pc:sldChg>
      <pc:sldChg chg="del">
        <pc:chgData name="Martincová Marina" userId="66377e1d-5432-452f-97ac-55bd49704f76" providerId="ADAL" clId="{A75F59DB-D850-4740-9DB2-4B77646A1035}" dt="2023-05-11T12:32:06.099" v="4319" actId="2696"/>
        <pc:sldMkLst>
          <pc:docMk/>
          <pc:sldMk cId="304617419" sldId="613"/>
        </pc:sldMkLst>
      </pc:sldChg>
      <pc:sldChg chg="del">
        <pc:chgData name="Martincová Marina" userId="66377e1d-5432-452f-97ac-55bd49704f76" providerId="ADAL" clId="{A75F59DB-D850-4740-9DB2-4B77646A1035}" dt="2023-05-11T12:34:44.793" v="4351" actId="2696"/>
        <pc:sldMkLst>
          <pc:docMk/>
          <pc:sldMk cId="4158108231" sldId="614"/>
        </pc:sldMkLst>
      </pc:sldChg>
      <pc:sldChg chg="modSp mod">
        <pc:chgData name="Martincová Marina" userId="66377e1d-5432-452f-97ac-55bd49704f76" providerId="ADAL" clId="{A75F59DB-D850-4740-9DB2-4B77646A1035}" dt="2023-05-11T11:47:01.144" v="2044" actId="20577"/>
        <pc:sldMkLst>
          <pc:docMk/>
          <pc:sldMk cId="3441693648" sldId="615"/>
        </pc:sldMkLst>
        <pc:spChg chg="mod">
          <ac:chgData name="Martincová Marina" userId="66377e1d-5432-452f-97ac-55bd49704f76" providerId="ADAL" clId="{A75F59DB-D850-4740-9DB2-4B77646A1035}" dt="2023-05-11T11:44:02.077" v="1760" actId="20577"/>
          <ac:spMkLst>
            <pc:docMk/>
            <pc:sldMk cId="3441693648" sldId="615"/>
            <ac:spMk id="2" creationId="{00000000-0000-0000-0000-000000000000}"/>
          </ac:spMkLst>
        </pc:spChg>
        <pc:spChg chg="mod">
          <ac:chgData name="Martincová Marina" userId="66377e1d-5432-452f-97ac-55bd49704f76" providerId="ADAL" clId="{A75F59DB-D850-4740-9DB2-4B77646A1035}" dt="2023-05-11T11:47:01.144" v="2044" actId="20577"/>
          <ac:spMkLst>
            <pc:docMk/>
            <pc:sldMk cId="3441693648" sldId="615"/>
            <ac:spMk id="3" creationId="{00000000-0000-0000-0000-000000000000}"/>
          </ac:spMkLst>
        </pc:spChg>
      </pc:sldChg>
      <pc:sldChg chg="modSp del mod">
        <pc:chgData name="Martincová Marina" userId="66377e1d-5432-452f-97ac-55bd49704f76" providerId="ADAL" clId="{A75F59DB-D850-4740-9DB2-4B77646A1035}" dt="2023-05-11T12:00:54.972" v="3114" actId="2696"/>
        <pc:sldMkLst>
          <pc:docMk/>
          <pc:sldMk cId="2399085830" sldId="618"/>
        </pc:sldMkLst>
        <pc:spChg chg="mod">
          <ac:chgData name="Martincová Marina" userId="66377e1d-5432-452f-97ac-55bd49704f76" providerId="ADAL" clId="{A75F59DB-D850-4740-9DB2-4B77646A1035}" dt="2023-05-11T12:00:27.097" v="3112" actId="20577"/>
          <ac:spMkLst>
            <pc:docMk/>
            <pc:sldMk cId="2399085830" sldId="618"/>
            <ac:spMk id="2" creationId="{00000000-0000-0000-0000-000000000000}"/>
          </ac:spMkLst>
        </pc:spChg>
        <pc:picChg chg="mod">
          <ac:chgData name="Martincová Marina" userId="66377e1d-5432-452f-97ac-55bd49704f76" providerId="ADAL" clId="{A75F59DB-D850-4740-9DB2-4B77646A1035}" dt="2023-05-11T12:00:33.954" v="3113" actId="14100"/>
          <ac:picMkLst>
            <pc:docMk/>
            <pc:sldMk cId="2399085830" sldId="618"/>
            <ac:picMk id="3" creationId="{00000000-0000-0000-0000-000000000000}"/>
          </ac:picMkLst>
        </pc:picChg>
      </pc:sldChg>
      <pc:sldChg chg="del">
        <pc:chgData name="Martincová Marina" userId="66377e1d-5432-452f-97ac-55bd49704f76" providerId="ADAL" clId="{A75F59DB-D850-4740-9DB2-4B77646A1035}" dt="2023-05-11T12:13:26.750" v="3906" actId="2696"/>
        <pc:sldMkLst>
          <pc:docMk/>
          <pc:sldMk cId="2580446623" sldId="619"/>
        </pc:sldMkLst>
      </pc:sldChg>
      <pc:sldChg chg="del">
        <pc:chgData name="Martincová Marina" userId="66377e1d-5432-452f-97ac-55bd49704f76" providerId="ADAL" clId="{A75F59DB-D850-4740-9DB2-4B77646A1035}" dt="2023-05-11T12:34:48.787" v="4353" actId="2696"/>
        <pc:sldMkLst>
          <pc:docMk/>
          <pc:sldMk cId="2091882415" sldId="620"/>
        </pc:sldMkLst>
      </pc:sldChg>
      <pc:sldChg chg="del">
        <pc:chgData name="Martincová Marina" userId="66377e1d-5432-452f-97ac-55bd49704f76" providerId="ADAL" clId="{A75F59DB-D850-4740-9DB2-4B77646A1035}" dt="2023-05-11T12:35:25.189" v="4368" actId="2696"/>
        <pc:sldMkLst>
          <pc:docMk/>
          <pc:sldMk cId="3184395660" sldId="628"/>
        </pc:sldMkLst>
      </pc:sldChg>
      <pc:sldChg chg="del">
        <pc:chgData name="Martincová Marina" userId="66377e1d-5432-452f-97ac-55bd49704f76" providerId="ADAL" clId="{A75F59DB-D850-4740-9DB2-4B77646A1035}" dt="2023-05-11T12:34:57.894" v="4357" actId="2696"/>
        <pc:sldMkLst>
          <pc:docMk/>
          <pc:sldMk cId="1110019984" sldId="632"/>
        </pc:sldMkLst>
      </pc:sldChg>
      <pc:sldChg chg="del">
        <pc:chgData name="Martincová Marina" userId="66377e1d-5432-452f-97ac-55bd49704f76" providerId="ADAL" clId="{A75F59DB-D850-4740-9DB2-4B77646A1035}" dt="2023-05-11T12:13:29.927" v="3907" actId="2696"/>
        <pc:sldMkLst>
          <pc:docMk/>
          <pc:sldMk cId="305524624" sldId="634"/>
        </pc:sldMkLst>
      </pc:sldChg>
      <pc:sldChg chg="del">
        <pc:chgData name="Martincová Marina" userId="66377e1d-5432-452f-97ac-55bd49704f76" providerId="ADAL" clId="{A75F59DB-D850-4740-9DB2-4B77646A1035}" dt="2023-05-11T12:35:32.402" v="4371" actId="2696"/>
        <pc:sldMkLst>
          <pc:docMk/>
          <pc:sldMk cId="3833058415" sldId="635"/>
        </pc:sldMkLst>
      </pc:sldChg>
      <pc:sldChg chg="del">
        <pc:chgData name="Martincová Marina" userId="66377e1d-5432-452f-97ac-55bd49704f76" providerId="ADAL" clId="{A75F59DB-D850-4740-9DB2-4B77646A1035}" dt="2023-05-11T12:29:29.623" v="4297" actId="2696"/>
        <pc:sldMkLst>
          <pc:docMk/>
          <pc:sldMk cId="3916589217" sldId="643"/>
        </pc:sldMkLst>
      </pc:sldChg>
      <pc:sldChg chg="del">
        <pc:chgData name="Martincová Marina" userId="66377e1d-5432-452f-97ac-55bd49704f76" providerId="ADAL" clId="{A75F59DB-D850-4740-9DB2-4B77646A1035}" dt="2023-05-11T12:32:03.324" v="4318" actId="2696"/>
        <pc:sldMkLst>
          <pc:docMk/>
          <pc:sldMk cId="4050474772" sldId="645"/>
        </pc:sldMkLst>
      </pc:sldChg>
      <pc:sldChg chg="del">
        <pc:chgData name="Martincová Marina" userId="66377e1d-5432-452f-97ac-55bd49704f76" providerId="ADAL" clId="{A75F59DB-D850-4740-9DB2-4B77646A1035}" dt="2023-05-11T12:32:01.017" v="4317" actId="2696"/>
        <pc:sldMkLst>
          <pc:docMk/>
          <pc:sldMk cId="2671373455" sldId="646"/>
        </pc:sldMkLst>
      </pc:sldChg>
      <pc:sldChg chg="del">
        <pc:chgData name="Martincová Marina" userId="66377e1d-5432-452f-97ac-55bd49704f76" providerId="ADAL" clId="{A75F59DB-D850-4740-9DB2-4B77646A1035}" dt="2023-05-11T12:34:51.363" v="4354" actId="2696"/>
        <pc:sldMkLst>
          <pc:docMk/>
          <pc:sldMk cId="2441884085" sldId="648"/>
        </pc:sldMkLst>
      </pc:sldChg>
      <pc:sldChg chg="del">
        <pc:chgData name="Martincová Marina" userId="66377e1d-5432-452f-97ac-55bd49704f76" providerId="ADAL" clId="{A75F59DB-D850-4740-9DB2-4B77646A1035}" dt="2023-05-11T12:35:41.168" v="4375" actId="2696"/>
        <pc:sldMkLst>
          <pc:docMk/>
          <pc:sldMk cId="2294665258" sldId="650"/>
        </pc:sldMkLst>
      </pc:sldChg>
      <pc:sldChg chg="del">
        <pc:chgData name="Martincová Marina" userId="66377e1d-5432-452f-97ac-55bd49704f76" providerId="ADAL" clId="{A75F59DB-D850-4740-9DB2-4B77646A1035}" dt="2023-05-11T12:31:41.028" v="4309" actId="2696"/>
        <pc:sldMkLst>
          <pc:docMk/>
          <pc:sldMk cId="429097233" sldId="652"/>
        </pc:sldMkLst>
      </pc:sldChg>
      <pc:sldChg chg="del">
        <pc:chgData name="Martincová Marina" userId="66377e1d-5432-452f-97ac-55bd49704f76" providerId="ADAL" clId="{A75F59DB-D850-4740-9DB2-4B77646A1035}" dt="2023-05-11T12:31:39.255" v="4308" actId="2696"/>
        <pc:sldMkLst>
          <pc:docMk/>
          <pc:sldMk cId="1200743150" sldId="653"/>
        </pc:sldMkLst>
      </pc:sldChg>
      <pc:sldChg chg="del">
        <pc:chgData name="Martincová Marina" userId="66377e1d-5432-452f-97ac-55bd49704f76" providerId="ADAL" clId="{A75F59DB-D850-4740-9DB2-4B77646A1035}" dt="2023-05-11T12:31:27.516" v="4303" actId="2696"/>
        <pc:sldMkLst>
          <pc:docMk/>
          <pc:sldMk cId="22604453" sldId="659"/>
        </pc:sldMkLst>
      </pc:sldChg>
      <pc:sldChg chg="del">
        <pc:chgData name="Martincová Marina" userId="66377e1d-5432-452f-97ac-55bd49704f76" providerId="ADAL" clId="{A75F59DB-D850-4740-9DB2-4B77646A1035}" dt="2023-05-11T12:35:36.544" v="4373" actId="2696"/>
        <pc:sldMkLst>
          <pc:docMk/>
          <pc:sldMk cId="1178539375" sldId="747"/>
        </pc:sldMkLst>
      </pc:sldChg>
      <pc:sldChg chg="del">
        <pc:chgData name="Martincová Marina" userId="66377e1d-5432-452f-97ac-55bd49704f76" providerId="ADAL" clId="{A75F59DB-D850-4740-9DB2-4B77646A1035}" dt="2023-05-11T12:35:34.410" v="4372" actId="2696"/>
        <pc:sldMkLst>
          <pc:docMk/>
          <pc:sldMk cId="1243195572" sldId="751"/>
        </pc:sldMkLst>
      </pc:sldChg>
      <pc:sldChg chg="del">
        <pc:chgData name="Martincová Marina" userId="66377e1d-5432-452f-97ac-55bd49704f76" providerId="ADAL" clId="{A75F59DB-D850-4740-9DB2-4B77646A1035}" dt="2023-05-11T12:35:29.836" v="4370" actId="2696"/>
        <pc:sldMkLst>
          <pc:docMk/>
          <pc:sldMk cId="260567076" sldId="752"/>
        </pc:sldMkLst>
      </pc:sldChg>
      <pc:sldChg chg="del">
        <pc:chgData name="Martincová Marina" userId="66377e1d-5432-452f-97ac-55bd49704f76" providerId="ADAL" clId="{A75F59DB-D850-4740-9DB2-4B77646A1035}" dt="2023-05-11T12:35:27.854" v="4369" actId="2696"/>
        <pc:sldMkLst>
          <pc:docMk/>
          <pc:sldMk cId="3707927877" sldId="753"/>
        </pc:sldMkLst>
      </pc:sldChg>
      <pc:sldChg chg="del">
        <pc:chgData name="Martincová Marina" userId="66377e1d-5432-452f-97ac-55bd49704f76" providerId="ADAL" clId="{A75F59DB-D850-4740-9DB2-4B77646A1035}" dt="2023-05-11T12:31:36.394" v="4307" actId="2696"/>
        <pc:sldMkLst>
          <pc:docMk/>
          <pc:sldMk cId="1862643039" sldId="755"/>
        </pc:sldMkLst>
      </pc:sldChg>
      <pc:sldChg chg="del">
        <pc:chgData name="Martincová Marina" userId="66377e1d-5432-452f-97ac-55bd49704f76" providerId="ADAL" clId="{A75F59DB-D850-4740-9DB2-4B77646A1035}" dt="2023-05-11T12:31:29.683" v="4304" actId="2696"/>
        <pc:sldMkLst>
          <pc:docMk/>
          <pc:sldMk cId="1497291838" sldId="756"/>
        </pc:sldMkLst>
      </pc:sldChg>
      <pc:sldChg chg="del">
        <pc:chgData name="Martincová Marina" userId="66377e1d-5432-452f-97ac-55bd49704f76" providerId="ADAL" clId="{A75F59DB-D850-4740-9DB2-4B77646A1035}" dt="2023-05-11T12:31:32.049" v="4305" actId="2696"/>
        <pc:sldMkLst>
          <pc:docMk/>
          <pc:sldMk cId="831339" sldId="759"/>
        </pc:sldMkLst>
      </pc:sldChg>
      <pc:sldChg chg="del">
        <pc:chgData name="Martincová Marina" userId="66377e1d-5432-452f-97ac-55bd49704f76" providerId="ADAL" clId="{A75F59DB-D850-4740-9DB2-4B77646A1035}" dt="2023-05-11T12:31:34.342" v="4306" actId="2696"/>
        <pc:sldMkLst>
          <pc:docMk/>
          <pc:sldMk cId="2255605147" sldId="760"/>
        </pc:sldMkLst>
      </pc:sldChg>
      <pc:sldChg chg="del">
        <pc:chgData name="Martincová Marina" userId="66377e1d-5432-452f-97ac-55bd49704f76" providerId="ADAL" clId="{A75F59DB-D850-4740-9DB2-4B77646A1035}" dt="2023-05-11T12:28:55.048" v="4286" actId="2696"/>
        <pc:sldMkLst>
          <pc:docMk/>
          <pc:sldMk cId="3964071237" sldId="761"/>
        </pc:sldMkLst>
      </pc:sldChg>
      <pc:sldChg chg="del">
        <pc:chgData name="Martincová Marina" userId="66377e1d-5432-452f-97ac-55bd49704f76" providerId="ADAL" clId="{A75F59DB-D850-4740-9DB2-4B77646A1035}" dt="2023-05-11T12:31:25.140" v="4302" actId="2696"/>
        <pc:sldMkLst>
          <pc:docMk/>
          <pc:sldMk cId="4002639176" sldId="903"/>
        </pc:sldMkLst>
      </pc:sldChg>
      <pc:sldChg chg="del">
        <pc:chgData name="Martincová Marina" userId="66377e1d-5432-452f-97ac-55bd49704f76" providerId="ADAL" clId="{A75F59DB-D850-4740-9DB2-4B77646A1035}" dt="2023-05-11T12:29:11.279" v="4292" actId="2696"/>
        <pc:sldMkLst>
          <pc:docMk/>
          <pc:sldMk cId="1310854272" sldId="926"/>
        </pc:sldMkLst>
      </pc:sldChg>
      <pc:sldChg chg="del">
        <pc:chgData name="Martincová Marina" userId="66377e1d-5432-452f-97ac-55bd49704f76" providerId="ADAL" clId="{A75F59DB-D850-4740-9DB2-4B77646A1035}" dt="2023-05-11T12:29:13.993" v="4293" actId="2696"/>
        <pc:sldMkLst>
          <pc:docMk/>
          <pc:sldMk cId="815477775" sldId="927"/>
        </pc:sldMkLst>
      </pc:sldChg>
      <pc:sldChg chg="del">
        <pc:chgData name="Martincová Marina" userId="66377e1d-5432-452f-97ac-55bd49704f76" providerId="ADAL" clId="{A75F59DB-D850-4740-9DB2-4B77646A1035}" dt="2023-05-11T12:29:09.111" v="4291" actId="2696"/>
        <pc:sldMkLst>
          <pc:docMk/>
          <pc:sldMk cId="1812331235" sldId="928"/>
        </pc:sldMkLst>
      </pc:sldChg>
      <pc:sldChg chg="del">
        <pc:chgData name="Martincová Marina" userId="66377e1d-5432-452f-97ac-55bd49704f76" providerId="ADAL" clId="{A75F59DB-D850-4740-9DB2-4B77646A1035}" dt="2023-05-11T12:29:06.402" v="4290" actId="2696"/>
        <pc:sldMkLst>
          <pc:docMk/>
          <pc:sldMk cId="1715573692" sldId="930"/>
        </pc:sldMkLst>
      </pc:sldChg>
      <pc:sldChg chg="del ord">
        <pc:chgData name="Martincová Marina" userId="66377e1d-5432-452f-97ac-55bd49704f76" providerId="ADAL" clId="{A75F59DB-D850-4740-9DB2-4B77646A1035}" dt="2023-05-11T12:29:01.119" v="4289" actId="2696"/>
        <pc:sldMkLst>
          <pc:docMk/>
          <pc:sldMk cId="2531614310" sldId="931"/>
        </pc:sldMkLst>
      </pc:sldChg>
      <pc:sldChg chg="modSp mod">
        <pc:chgData name="Martincová Marina" userId="66377e1d-5432-452f-97ac-55bd49704f76" providerId="ADAL" clId="{A75F59DB-D850-4740-9DB2-4B77646A1035}" dt="2023-05-15T11:44:24.998" v="8884" actId="255"/>
        <pc:sldMkLst>
          <pc:docMk/>
          <pc:sldMk cId="4217660037" sldId="932"/>
        </pc:sldMkLst>
        <pc:spChg chg="mod">
          <ac:chgData name="Martincová Marina" userId="66377e1d-5432-452f-97ac-55bd49704f76" providerId="ADAL" clId="{A75F59DB-D850-4740-9DB2-4B77646A1035}" dt="2023-05-11T11:54:36.206" v="2654" actId="20577"/>
          <ac:spMkLst>
            <pc:docMk/>
            <pc:sldMk cId="4217660037" sldId="932"/>
            <ac:spMk id="2" creationId="{00000000-0000-0000-0000-000000000000}"/>
          </ac:spMkLst>
        </pc:spChg>
        <pc:spChg chg="mod">
          <ac:chgData name="Martincová Marina" userId="66377e1d-5432-452f-97ac-55bd49704f76" providerId="ADAL" clId="{A75F59DB-D850-4740-9DB2-4B77646A1035}" dt="2023-05-15T11:44:24.998" v="8884" actId="255"/>
          <ac:spMkLst>
            <pc:docMk/>
            <pc:sldMk cId="4217660037" sldId="932"/>
            <ac:spMk id="3" creationId="{00000000-0000-0000-0000-000000000000}"/>
          </ac:spMkLst>
        </pc:spChg>
      </pc:sldChg>
      <pc:sldChg chg="del">
        <pc:chgData name="Martincová Marina" userId="66377e1d-5432-452f-97ac-55bd49704f76" providerId="ADAL" clId="{A75F59DB-D850-4740-9DB2-4B77646A1035}" dt="2023-05-11T12:28:52.141" v="4285" actId="2696"/>
        <pc:sldMkLst>
          <pc:docMk/>
          <pc:sldMk cId="1666030647" sldId="934"/>
        </pc:sldMkLst>
      </pc:sldChg>
      <pc:sldChg chg="del">
        <pc:chgData name="Martincová Marina" userId="66377e1d-5432-452f-97ac-55bd49704f76" providerId="ADAL" clId="{A75F59DB-D850-4740-9DB2-4B77646A1035}" dt="2023-05-11T12:31:17.084" v="4300" actId="2696"/>
        <pc:sldMkLst>
          <pc:docMk/>
          <pc:sldMk cId="1437290234" sldId="936"/>
        </pc:sldMkLst>
      </pc:sldChg>
      <pc:sldChg chg="del">
        <pc:chgData name="Martincová Marina" userId="66377e1d-5432-452f-97ac-55bd49704f76" providerId="ADAL" clId="{A75F59DB-D850-4740-9DB2-4B77646A1035}" dt="2023-05-11T12:31:09.312" v="4299" actId="2696"/>
        <pc:sldMkLst>
          <pc:docMk/>
          <pc:sldMk cId="3992477485" sldId="937"/>
        </pc:sldMkLst>
      </pc:sldChg>
      <pc:sldChg chg="del">
        <pc:chgData name="Martincová Marina" userId="66377e1d-5432-452f-97ac-55bd49704f76" providerId="ADAL" clId="{A75F59DB-D850-4740-9DB2-4B77646A1035}" dt="2023-05-11T12:29:34.130" v="4298" actId="2696"/>
        <pc:sldMkLst>
          <pc:docMk/>
          <pc:sldMk cId="1597414367" sldId="938"/>
        </pc:sldMkLst>
      </pc:sldChg>
      <pc:sldChg chg="del">
        <pc:chgData name="Martincová Marina" userId="66377e1d-5432-452f-97ac-55bd49704f76" providerId="ADAL" clId="{A75F59DB-D850-4740-9DB2-4B77646A1035}" dt="2023-05-11T12:29:24.427" v="4296" actId="2696"/>
        <pc:sldMkLst>
          <pc:docMk/>
          <pc:sldMk cId="3356898362" sldId="939"/>
        </pc:sldMkLst>
      </pc:sldChg>
      <pc:sldChg chg="del">
        <pc:chgData name="Martincová Marina" userId="66377e1d-5432-452f-97ac-55bd49704f76" providerId="ADAL" clId="{A75F59DB-D850-4740-9DB2-4B77646A1035}" dt="2023-05-11T12:29:18.673" v="4294" actId="2696"/>
        <pc:sldMkLst>
          <pc:docMk/>
          <pc:sldMk cId="1994792894" sldId="940"/>
        </pc:sldMkLst>
      </pc:sldChg>
      <pc:sldChg chg="del">
        <pc:chgData name="Martincová Marina" userId="66377e1d-5432-452f-97ac-55bd49704f76" providerId="ADAL" clId="{A75F59DB-D850-4740-9DB2-4B77646A1035}" dt="2023-05-11T12:31:21.970" v="4301" actId="2696"/>
        <pc:sldMkLst>
          <pc:docMk/>
          <pc:sldMk cId="3442772006" sldId="942"/>
        </pc:sldMkLst>
      </pc:sldChg>
      <pc:sldChg chg="del">
        <pc:chgData name="Martincová Marina" userId="66377e1d-5432-452f-97ac-55bd49704f76" providerId="ADAL" clId="{A75F59DB-D850-4740-9DB2-4B77646A1035}" dt="2023-05-11T12:29:21.117" v="4295" actId="2696"/>
        <pc:sldMkLst>
          <pc:docMk/>
          <pc:sldMk cId="1807783573" sldId="943"/>
        </pc:sldMkLst>
      </pc:sldChg>
      <pc:sldChg chg="modSp mod">
        <pc:chgData name="Martincová Marina" userId="66377e1d-5432-452f-97ac-55bd49704f76" providerId="ADAL" clId="{A75F59DB-D850-4740-9DB2-4B77646A1035}" dt="2023-05-15T12:04:25.568" v="8908" actId="20577"/>
        <pc:sldMkLst>
          <pc:docMk/>
          <pc:sldMk cId="549440990" sldId="944"/>
        </pc:sldMkLst>
        <pc:spChg chg="mod">
          <ac:chgData name="Martincová Marina" userId="66377e1d-5432-452f-97ac-55bd49704f76" providerId="ADAL" clId="{A75F59DB-D850-4740-9DB2-4B77646A1035}" dt="2023-05-11T12:51:45.504" v="4663" actId="255"/>
          <ac:spMkLst>
            <pc:docMk/>
            <pc:sldMk cId="549440990" sldId="944"/>
            <ac:spMk id="18434" creationId="{3B0B907A-5801-4F41-A76F-2EFBCE21D897}"/>
          </ac:spMkLst>
        </pc:spChg>
        <pc:spChg chg="mod">
          <ac:chgData name="Martincová Marina" userId="66377e1d-5432-452f-97ac-55bd49704f76" providerId="ADAL" clId="{A75F59DB-D850-4740-9DB2-4B77646A1035}" dt="2023-05-15T12:04:25.568" v="8908" actId="20577"/>
          <ac:spMkLst>
            <pc:docMk/>
            <pc:sldMk cId="549440990" sldId="944"/>
            <ac:spMk id="22531" creationId="{CA81CCDD-EF5E-43C9-A4F6-6AE54E830107}"/>
          </ac:spMkLst>
        </pc:spChg>
      </pc:sldChg>
      <pc:sldChg chg="modSp mod">
        <pc:chgData name="Martincová Marina" userId="66377e1d-5432-452f-97ac-55bd49704f76" providerId="ADAL" clId="{A75F59DB-D850-4740-9DB2-4B77646A1035}" dt="2023-05-11T12:56:55.512" v="5102" actId="207"/>
        <pc:sldMkLst>
          <pc:docMk/>
          <pc:sldMk cId="120702459" sldId="945"/>
        </pc:sldMkLst>
        <pc:spChg chg="mod">
          <ac:chgData name="Martincová Marina" userId="66377e1d-5432-452f-97ac-55bd49704f76" providerId="ADAL" clId="{A75F59DB-D850-4740-9DB2-4B77646A1035}" dt="2023-05-11T12:53:03.217" v="4813" actId="20577"/>
          <ac:spMkLst>
            <pc:docMk/>
            <pc:sldMk cId="120702459" sldId="945"/>
            <ac:spMk id="18434" creationId="{3B0B907A-5801-4F41-A76F-2EFBCE21D897}"/>
          </ac:spMkLst>
        </pc:spChg>
        <pc:spChg chg="mod">
          <ac:chgData name="Martincová Marina" userId="66377e1d-5432-452f-97ac-55bd49704f76" providerId="ADAL" clId="{A75F59DB-D850-4740-9DB2-4B77646A1035}" dt="2023-05-11T12:56:55.512" v="5102" actId="207"/>
          <ac:spMkLst>
            <pc:docMk/>
            <pc:sldMk cId="120702459" sldId="945"/>
            <ac:spMk id="22531" creationId="{CA81CCDD-EF5E-43C9-A4F6-6AE54E830107}"/>
          </ac:spMkLst>
        </pc:spChg>
      </pc:sldChg>
      <pc:sldChg chg="modSp mod">
        <pc:chgData name="Martincová Marina" userId="66377e1d-5432-452f-97ac-55bd49704f76" providerId="ADAL" clId="{A75F59DB-D850-4740-9DB2-4B77646A1035}" dt="2023-05-11T13:01:12.118" v="5299" actId="5793"/>
        <pc:sldMkLst>
          <pc:docMk/>
          <pc:sldMk cId="3862138058" sldId="946"/>
        </pc:sldMkLst>
        <pc:spChg chg="mod">
          <ac:chgData name="Martincová Marina" userId="66377e1d-5432-452f-97ac-55bd49704f76" providerId="ADAL" clId="{A75F59DB-D850-4740-9DB2-4B77646A1035}" dt="2023-05-11T12:57:49.115" v="5118" actId="255"/>
          <ac:spMkLst>
            <pc:docMk/>
            <pc:sldMk cId="3862138058" sldId="946"/>
            <ac:spMk id="18434" creationId="{3B0B907A-5801-4F41-A76F-2EFBCE21D897}"/>
          </ac:spMkLst>
        </pc:spChg>
        <pc:spChg chg="mod">
          <ac:chgData name="Martincová Marina" userId="66377e1d-5432-452f-97ac-55bd49704f76" providerId="ADAL" clId="{A75F59DB-D850-4740-9DB2-4B77646A1035}" dt="2023-05-11T13:01:12.118" v="5299" actId="5793"/>
          <ac:spMkLst>
            <pc:docMk/>
            <pc:sldMk cId="3862138058" sldId="946"/>
            <ac:spMk id="22531" creationId="{CA81CCDD-EF5E-43C9-A4F6-6AE54E830107}"/>
          </ac:spMkLst>
        </pc:spChg>
      </pc:sldChg>
      <pc:sldChg chg="modSp mod">
        <pc:chgData name="Martincová Marina" userId="66377e1d-5432-452f-97ac-55bd49704f76" providerId="ADAL" clId="{A75F59DB-D850-4740-9DB2-4B77646A1035}" dt="2023-05-11T13:06:54.271" v="5768" actId="20577"/>
        <pc:sldMkLst>
          <pc:docMk/>
          <pc:sldMk cId="4116969651" sldId="947"/>
        </pc:sldMkLst>
        <pc:spChg chg="mod">
          <ac:chgData name="Martincová Marina" userId="66377e1d-5432-452f-97ac-55bd49704f76" providerId="ADAL" clId="{A75F59DB-D850-4740-9DB2-4B77646A1035}" dt="2023-05-11T13:01:40.041" v="5321" actId="20577"/>
          <ac:spMkLst>
            <pc:docMk/>
            <pc:sldMk cId="4116969651" sldId="947"/>
            <ac:spMk id="18434" creationId="{3B0B907A-5801-4F41-A76F-2EFBCE21D897}"/>
          </ac:spMkLst>
        </pc:spChg>
        <pc:spChg chg="mod">
          <ac:chgData name="Martincová Marina" userId="66377e1d-5432-452f-97ac-55bd49704f76" providerId="ADAL" clId="{A75F59DB-D850-4740-9DB2-4B77646A1035}" dt="2023-05-11T13:06:54.271" v="5768" actId="20577"/>
          <ac:spMkLst>
            <pc:docMk/>
            <pc:sldMk cId="4116969651" sldId="947"/>
            <ac:spMk id="22531" creationId="{CA81CCDD-EF5E-43C9-A4F6-6AE54E830107}"/>
          </ac:spMkLst>
        </pc:spChg>
      </pc:sldChg>
      <pc:sldChg chg="modSp mod">
        <pc:chgData name="Martincová Marina" userId="66377e1d-5432-452f-97ac-55bd49704f76" providerId="ADAL" clId="{A75F59DB-D850-4740-9DB2-4B77646A1035}" dt="2023-05-15T12:04:57.713" v="8910" actId="20577"/>
        <pc:sldMkLst>
          <pc:docMk/>
          <pc:sldMk cId="1885699386" sldId="948"/>
        </pc:sldMkLst>
        <pc:spChg chg="mod">
          <ac:chgData name="Martincová Marina" userId="66377e1d-5432-452f-97ac-55bd49704f76" providerId="ADAL" clId="{A75F59DB-D850-4740-9DB2-4B77646A1035}" dt="2023-05-11T13:07:26.994" v="5795" actId="20577"/>
          <ac:spMkLst>
            <pc:docMk/>
            <pc:sldMk cId="1885699386" sldId="948"/>
            <ac:spMk id="18434" creationId="{3B0B907A-5801-4F41-A76F-2EFBCE21D897}"/>
          </ac:spMkLst>
        </pc:spChg>
        <pc:spChg chg="mod">
          <ac:chgData name="Martincová Marina" userId="66377e1d-5432-452f-97ac-55bd49704f76" providerId="ADAL" clId="{A75F59DB-D850-4740-9DB2-4B77646A1035}" dt="2023-05-15T12:04:57.713" v="8910" actId="20577"/>
          <ac:spMkLst>
            <pc:docMk/>
            <pc:sldMk cId="1885699386" sldId="948"/>
            <ac:spMk id="22531" creationId="{CA81CCDD-EF5E-43C9-A4F6-6AE54E830107}"/>
          </ac:spMkLst>
        </pc:spChg>
      </pc:sldChg>
      <pc:sldChg chg="modSp mod">
        <pc:chgData name="Martincová Marina" userId="66377e1d-5432-452f-97ac-55bd49704f76" providerId="ADAL" clId="{A75F59DB-D850-4740-9DB2-4B77646A1035}" dt="2023-05-15T11:06:07.777" v="7142" actId="20577"/>
        <pc:sldMkLst>
          <pc:docMk/>
          <pc:sldMk cId="1976641561" sldId="949"/>
        </pc:sldMkLst>
        <pc:spChg chg="mod">
          <ac:chgData name="Martincová Marina" userId="66377e1d-5432-452f-97ac-55bd49704f76" providerId="ADAL" clId="{A75F59DB-D850-4740-9DB2-4B77646A1035}" dt="2023-05-15T11:06:07.777" v="7142" actId="20577"/>
          <ac:spMkLst>
            <pc:docMk/>
            <pc:sldMk cId="1976641561" sldId="949"/>
            <ac:spMk id="18434" creationId="{3B0B907A-5801-4F41-A76F-2EFBCE21D897}"/>
          </ac:spMkLst>
        </pc:spChg>
        <pc:spChg chg="mod">
          <ac:chgData name="Martincová Marina" userId="66377e1d-5432-452f-97ac-55bd49704f76" providerId="ADAL" clId="{A75F59DB-D850-4740-9DB2-4B77646A1035}" dt="2023-05-15T11:05:28.886" v="7119" actId="20577"/>
          <ac:spMkLst>
            <pc:docMk/>
            <pc:sldMk cId="1976641561" sldId="949"/>
            <ac:spMk id="18436" creationId="{D1473908-D9B7-4499-8259-FE3983025A40}"/>
          </ac:spMkLst>
        </pc:spChg>
        <pc:spChg chg="mod">
          <ac:chgData name="Martincová Marina" userId="66377e1d-5432-452f-97ac-55bd49704f76" providerId="ADAL" clId="{A75F59DB-D850-4740-9DB2-4B77646A1035}" dt="2023-05-15T11:06:01.158" v="7141" actId="255"/>
          <ac:spMkLst>
            <pc:docMk/>
            <pc:sldMk cId="1976641561" sldId="949"/>
            <ac:spMk id="22531" creationId="{CA81CCDD-EF5E-43C9-A4F6-6AE54E830107}"/>
          </ac:spMkLst>
        </pc:spChg>
        <pc:picChg chg="mod">
          <ac:chgData name="Martincová Marina" userId="66377e1d-5432-452f-97ac-55bd49704f76" providerId="ADAL" clId="{A75F59DB-D850-4740-9DB2-4B77646A1035}" dt="2023-05-15T11:04:14.327" v="6969" actId="1076"/>
          <ac:picMkLst>
            <pc:docMk/>
            <pc:sldMk cId="1976641561" sldId="949"/>
            <ac:picMk id="8" creationId="{8AA66292-5EDE-4DCE-8B04-4A79B710FCFE}"/>
          </ac:picMkLst>
        </pc:picChg>
      </pc:sldChg>
      <pc:sldChg chg="modSp mod">
        <pc:chgData name="Martincová Marina" userId="66377e1d-5432-452f-97ac-55bd49704f76" providerId="ADAL" clId="{A75F59DB-D850-4740-9DB2-4B77646A1035}" dt="2023-05-15T11:28:19.930" v="7746" actId="20577"/>
        <pc:sldMkLst>
          <pc:docMk/>
          <pc:sldMk cId="590581841" sldId="950"/>
        </pc:sldMkLst>
        <pc:spChg chg="mod">
          <ac:chgData name="Martincová Marina" userId="66377e1d-5432-452f-97ac-55bd49704f76" providerId="ADAL" clId="{A75F59DB-D850-4740-9DB2-4B77646A1035}" dt="2023-05-15T11:07:02.874" v="7167" actId="20577"/>
          <ac:spMkLst>
            <pc:docMk/>
            <pc:sldMk cId="590581841" sldId="950"/>
            <ac:spMk id="18434" creationId="{3B0B907A-5801-4F41-A76F-2EFBCE21D897}"/>
          </ac:spMkLst>
        </pc:spChg>
        <pc:spChg chg="mod">
          <ac:chgData name="Martincová Marina" userId="66377e1d-5432-452f-97ac-55bd49704f76" providerId="ADAL" clId="{A75F59DB-D850-4740-9DB2-4B77646A1035}" dt="2023-05-15T11:28:19.930" v="7746" actId="20577"/>
          <ac:spMkLst>
            <pc:docMk/>
            <pc:sldMk cId="590581841" sldId="950"/>
            <ac:spMk id="22531" creationId="{CA81CCDD-EF5E-43C9-A4F6-6AE54E830107}"/>
          </ac:spMkLst>
        </pc:spChg>
      </pc:sldChg>
      <pc:sldChg chg="modSp mod">
        <pc:chgData name="Martincová Marina" userId="66377e1d-5432-452f-97ac-55bd49704f76" providerId="ADAL" clId="{A75F59DB-D850-4740-9DB2-4B77646A1035}" dt="2023-05-15T11:35:30.997" v="8281" actId="113"/>
        <pc:sldMkLst>
          <pc:docMk/>
          <pc:sldMk cId="1304330680" sldId="951"/>
        </pc:sldMkLst>
        <pc:spChg chg="mod">
          <ac:chgData name="Martincová Marina" userId="66377e1d-5432-452f-97ac-55bd49704f76" providerId="ADAL" clId="{A75F59DB-D850-4740-9DB2-4B77646A1035}" dt="2023-05-15T11:29:01.105" v="7769" actId="20577"/>
          <ac:spMkLst>
            <pc:docMk/>
            <pc:sldMk cId="1304330680" sldId="951"/>
            <ac:spMk id="18434" creationId="{3B0B907A-5801-4F41-A76F-2EFBCE21D897}"/>
          </ac:spMkLst>
        </pc:spChg>
        <pc:spChg chg="mod">
          <ac:chgData name="Martincová Marina" userId="66377e1d-5432-452f-97ac-55bd49704f76" providerId="ADAL" clId="{A75F59DB-D850-4740-9DB2-4B77646A1035}" dt="2023-05-15T11:35:30.997" v="8281" actId="113"/>
          <ac:spMkLst>
            <pc:docMk/>
            <pc:sldMk cId="1304330680" sldId="951"/>
            <ac:spMk id="22531" creationId="{CA81CCDD-EF5E-43C9-A4F6-6AE54E830107}"/>
          </ac:spMkLst>
        </pc:spChg>
      </pc:sldChg>
      <pc:sldChg chg="modSp mod">
        <pc:chgData name="Martincová Marina" userId="66377e1d-5432-452f-97ac-55bd49704f76" providerId="ADAL" clId="{A75F59DB-D850-4740-9DB2-4B77646A1035}" dt="2023-05-15T11:38:48.374" v="8555" actId="113"/>
        <pc:sldMkLst>
          <pc:docMk/>
          <pc:sldMk cId="1003835277" sldId="952"/>
        </pc:sldMkLst>
        <pc:spChg chg="mod">
          <ac:chgData name="Martincová Marina" userId="66377e1d-5432-452f-97ac-55bd49704f76" providerId="ADAL" clId="{A75F59DB-D850-4740-9DB2-4B77646A1035}" dt="2023-05-15T11:36:02.427" v="8290" actId="20577"/>
          <ac:spMkLst>
            <pc:docMk/>
            <pc:sldMk cId="1003835277" sldId="952"/>
            <ac:spMk id="18434" creationId="{3B0B907A-5801-4F41-A76F-2EFBCE21D897}"/>
          </ac:spMkLst>
        </pc:spChg>
        <pc:spChg chg="mod">
          <ac:chgData name="Martincová Marina" userId="66377e1d-5432-452f-97ac-55bd49704f76" providerId="ADAL" clId="{A75F59DB-D850-4740-9DB2-4B77646A1035}" dt="2023-05-15T11:38:48.374" v="8555" actId="113"/>
          <ac:spMkLst>
            <pc:docMk/>
            <pc:sldMk cId="1003835277" sldId="952"/>
            <ac:spMk id="22531" creationId="{CA81CCDD-EF5E-43C9-A4F6-6AE54E830107}"/>
          </ac:spMkLst>
        </pc:spChg>
      </pc:sldChg>
      <pc:sldChg chg="modSp mod">
        <pc:chgData name="Martincová Marina" userId="66377e1d-5432-452f-97ac-55bd49704f76" providerId="ADAL" clId="{A75F59DB-D850-4740-9DB2-4B77646A1035}" dt="2023-05-15T12:05:30.703" v="8916" actId="20577"/>
        <pc:sldMkLst>
          <pc:docMk/>
          <pc:sldMk cId="1361527302" sldId="953"/>
        </pc:sldMkLst>
        <pc:spChg chg="mod">
          <ac:chgData name="Martincová Marina" userId="66377e1d-5432-452f-97ac-55bd49704f76" providerId="ADAL" clId="{A75F59DB-D850-4740-9DB2-4B77646A1035}" dt="2023-05-15T11:39:05.371" v="8564" actId="20577"/>
          <ac:spMkLst>
            <pc:docMk/>
            <pc:sldMk cId="1361527302" sldId="953"/>
            <ac:spMk id="18434" creationId="{3B0B907A-5801-4F41-A76F-2EFBCE21D897}"/>
          </ac:spMkLst>
        </pc:spChg>
        <pc:spChg chg="mod">
          <ac:chgData name="Martincová Marina" userId="66377e1d-5432-452f-97ac-55bd49704f76" providerId="ADAL" clId="{A75F59DB-D850-4740-9DB2-4B77646A1035}" dt="2023-05-15T12:05:30.703" v="8916" actId="20577"/>
          <ac:spMkLst>
            <pc:docMk/>
            <pc:sldMk cId="1361527302" sldId="953"/>
            <ac:spMk id="22531" creationId="{CA81CCDD-EF5E-43C9-A4F6-6AE54E830107}"/>
          </ac:spMkLst>
        </pc:spChg>
      </pc:sldChg>
      <pc:sldChg chg="modSp del mod">
        <pc:chgData name="Martincová Marina" userId="66377e1d-5432-452f-97ac-55bd49704f76" providerId="ADAL" clId="{A75F59DB-D850-4740-9DB2-4B77646A1035}" dt="2023-05-15T11:43:33.195" v="8876" actId="2696"/>
        <pc:sldMkLst>
          <pc:docMk/>
          <pc:sldMk cId="194300157" sldId="954"/>
        </pc:sldMkLst>
        <pc:spChg chg="mod">
          <ac:chgData name="Martincová Marina" userId="66377e1d-5432-452f-97ac-55bd49704f76" providerId="ADAL" clId="{A75F59DB-D850-4740-9DB2-4B77646A1035}" dt="2023-05-11T12:33:22.423" v="4332" actId="20577"/>
          <ac:spMkLst>
            <pc:docMk/>
            <pc:sldMk cId="194300157" sldId="954"/>
            <ac:spMk id="18434" creationId="{3B0B907A-5801-4F41-A76F-2EFBCE21D897}"/>
          </ac:spMkLst>
        </pc:spChg>
        <pc:spChg chg="mod">
          <ac:chgData name="Martincová Marina" userId="66377e1d-5432-452f-97ac-55bd49704f76" providerId="ADAL" clId="{A75F59DB-D850-4740-9DB2-4B77646A1035}" dt="2023-05-11T12:33:27.433" v="4334" actId="5793"/>
          <ac:spMkLst>
            <pc:docMk/>
            <pc:sldMk cId="194300157" sldId="954"/>
            <ac:spMk id="22531" creationId="{CA81CCDD-EF5E-43C9-A4F6-6AE54E830107}"/>
          </ac:spMkLst>
        </pc:spChg>
      </pc:sldChg>
      <pc:sldChg chg="modSp del mod">
        <pc:chgData name="Martincová Marina" userId="66377e1d-5432-452f-97ac-55bd49704f76" providerId="ADAL" clId="{A75F59DB-D850-4740-9DB2-4B77646A1035}" dt="2023-05-15T11:43:37.285" v="8877" actId="2696"/>
        <pc:sldMkLst>
          <pc:docMk/>
          <pc:sldMk cId="1676093593" sldId="955"/>
        </pc:sldMkLst>
        <pc:spChg chg="mod">
          <ac:chgData name="Martincová Marina" userId="66377e1d-5432-452f-97ac-55bd49704f76" providerId="ADAL" clId="{A75F59DB-D850-4740-9DB2-4B77646A1035}" dt="2023-05-11T12:33:33.624" v="4335" actId="20577"/>
          <ac:spMkLst>
            <pc:docMk/>
            <pc:sldMk cId="1676093593" sldId="955"/>
            <ac:spMk id="18434" creationId="{3B0B907A-5801-4F41-A76F-2EFBCE21D897}"/>
          </ac:spMkLst>
        </pc:spChg>
        <pc:spChg chg="mod">
          <ac:chgData name="Martincová Marina" userId="66377e1d-5432-452f-97ac-55bd49704f76" providerId="ADAL" clId="{A75F59DB-D850-4740-9DB2-4B77646A1035}" dt="2023-05-11T12:33:41.430" v="4337" actId="5793"/>
          <ac:spMkLst>
            <pc:docMk/>
            <pc:sldMk cId="1676093593" sldId="955"/>
            <ac:spMk id="22531" creationId="{CA81CCDD-EF5E-43C9-A4F6-6AE54E830107}"/>
          </ac:spMkLst>
        </pc:spChg>
      </pc:sldChg>
      <pc:sldChg chg="modSp del mod">
        <pc:chgData name="Martincová Marina" userId="66377e1d-5432-452f-97ac-55bd49704f76" providerId="ADAL" clId="{A75F59DB-D850-4740-9DB2-4B77646A1035}" dt="2023-05-15T11:43:40.819" v="8878" actId="2696"/>
        <pc:sldMkLst>
          <pc:docMk/>
          <pc:sldMk cId="1895165291" sldId="956"/>
        </pc:sldMkLst>
        <pc:spChg chg="mod">
          <ac:chgData name="Martincová Marina" userId="66377e1d-5432-452f-97ac-55bd49704f76" providerId="ADAL" clId="{A75F59DB-D850-4740-9DB2-4B77646A1035}" dt="2023-05-11T12:33:46.610" v="4338" actId="20577"/>
          <ac:spMkLst>
            <pc:docMk/>
            <pc:sldMk cId="1895165291" sldId="956"/>
            <ac:spMk id="18434" creationId="{3B0B907A-5801-4F41-A76F-2EFBCE21D897}"/>
          </ac:spMkLst>
        </pc:spChg>
        <pc:spChg chg="mod">
          <ac:chgData name="Martincová Marina" userId="66377e1d-5432-452f-97ac-55bd49704f76" providerId="ADAL" clId="{A75F59DB-D850-4740-9DB2-4B77646A1035}" dt="2023-05-11T12:33:50.663" v="4339" actId="20577"/>
          <ac:spMkLst>
            <pc:docMk/>
            <pc:sldMk cId="1895165291" sldId="956"/>
            <ac:spMk id="22531" creationId="{CA81CCDD-EF5E-43C9-A4F6-6AE54E830107}"/>
          </ac:spMkLst>
        </pc:spChg>
      </pc:sldChg>
      <pc:sldChg chg="modSp del mod">
        <pc:chgData name="Martincová Marina" userId="66377e1d-5432-452f-97ac-55bd49704f76" providerId="ADAL" clId="{A75F59DB-D850-4740-9DB2-4B77646A1035}" dt="2023-05-15T11:43:43.358" v="8879" actId="2696"/>
        <pc:sldMkLst>
          <pc:docMk/>
          <pc:sldMk cId="883668497" sldId="957"/>
        </pc:sldMkLst>
        <pc:spChg chg="mod">
          <ac:chgData name="Martincová Marina" userId="66377e1d-5432-452f-97ac-55bd49704f76" providerId="ADAL" clId="{A75F59DB-D850-4740-9DB2-4B77646A1035}" dt="2023-05-11T12:33:55.852" v="4340" actId="20577"/>
          <ac:spMkLst>
            <pc:docMk/>
            <pc:sldMk cId="883668497" sldId="957"/>
            <ac:spMk id="18434" creationId="{3B0B907A-5801-4F41-A76F-2EFBCE21D897}"/>
          </ac:spMkLst>
        </pc:spChg>
        <pc:spChg chg="mod">
          <ac:chgData name="Martincová Marina" userId="66377e1d-5432-452f-97ac-55bd49704f76" providerId="ADAL" clId="{A75F59DB-D850-4740-9DB2-4B77646A1035}" dt="2023-05-11T12:34:01.217" v="4341" actId="20577"/>
          <ac:spMkLst>
            <pc:docMk/>
            <pc:sldMk cId="883668497" sldId="957"/>
            <ac:spMk id="22531" creationId="{CA81CCDD-EF5E-43C9-A4F6-6AE54E830107}"/>
          </ac:spMkLst>
        </pc:spChg>
      </pc:sldChg>
      <pc:sldChg chg="modSp del mod">
        <pc:chgData name="Martincová Marina" userId="66377e1d-5432-452f-97ac-55bd49704f76" providerId="ADAL" clId="{A75F59DB-D850-4740-9DB2-4B77646A1035}" dt="2023-05-15T11:43:45.881" v="8880" actId="2696"/>
        <pc:sldMkLst>
          <pc:docMk/>
          <pc:sldMk cId="2360998176" sldId="958"/>
        </pc:sldMkLst>
        <pc:spChg chg="mod">
          <ac:chgData name="Martincová Marina" userId="66377e1d-5432-452f-97ac-55bd49704f76" providerId="ADAL" clId="{A75F59DB-D850-4740-9DB2-4B77646A1035}" dt="2023-05-11T12:34:08.730" v="4342" actId="20577"/>
          <ac:spMkLst>
            <pc:docMk/>
            <pc:sldMk cId="2360998176" sldId="958"/>
            <ac:spMk id="18434" creationId="{3B0B907A-5801-4F41-A76F-2EFBCE21D897}"/>
          </ac:spMkLst>
        </pc:spChg>
        <pc:spChg chg="mod">
          <ac:chgData name="Martincová Marina" userId="66377e1d-5432-452f-97ac-55bd49704f76" providerId="ADAL" clId="{A75F59DB-D850-4740-9DB2-4B77646A1035}" dt="2023-05-11T12:34:13.762" v="4344" actId="5793"/>
          <ac:spMkLst>
            <pc:docMk/>
            <pc:sldMk cId="2360998176" sldId="958"/>
            <ac:spMk id="22531" creationId="{CA81CCDD-EF5E-43C9-A4F6-6AE54E830107}"/>
          </ac:spMkLst>
        </pc:spChg>
      </pc:sldChg>
      <pc:sldChg chg="modSp del mod">
        <pc:chgData name="Martincová Marina" userId="66377e1d-5432-452f-97ac-55bd49704f76" providerId="ADAL" clId="{A75F59DB-D850-4740-9DB2-4B77646A1035}" dt="2023-05-15T11:43:51.397" v="8882" actId="2696"/>
        <pc:sldMkLst>
          <pc:docMk/>
          <pc:sldMk cId="987252588" sldId="959"/>
        </pc:sldMkLst>
        <pc:spChg chg="mod">
          <ac:chgData name="Martincová Marina" userId="66377e1d-5432-452f-97ac-55bd49704f76" providerId="ADAL" clId="{A75F59DB-D850-4740-9DB2-4B77646A1035}" dt="2023-05-11T12:34:29.148" v="4347" actId="20577"/>
          <ac:spMkLst>
            <pc:docMk/>
            <pc:sldMk cId="987252588" sldId="959"/>
            <ac:spMk id="18434" creationId="{3B0B907A-5801-4F41-A76F-2EFBCE21D897}"/>
          </ac:spMkLst>
        </pc:spChg>
        <pc:spChg chg="mod">
          <ac:chgData name="Martincová Marina" userId="66377e1d-5432-452f-97ac-55bd49704f76" providerId="ADAL" clId="{A75F59DB-D850-4740-9DB2-4B77646A1035}" dt="2023-05-11T12:34:32.728" v="4348" actId="20577"/>
          <ac:spMkLst>
            <pc:docMk/>
            <pc:sldMk cId="987252588" sldId="959"/>
            <ac:spMk id="22531" creationId="{CA81CCDD-EF5E-43C9-A4F6-6AE54E830107}"/>
          </ac:spMkLst>
        </pc:spChg>
      </pc:sldChg>
      <pc:sldChg chg="modSp del mod">
        <pc:chgData name="Martincová Marina" userId="66377e1d-5432-452f-97ac-55bd49704f76" providerId="ADAL" clId="{A75F59DB-D850-4740-9DB2-4B77646A1035}" dt="2023-05-15T11:43:48.179" v="8881" actId="2696"/>
        <pc:sldMkLst>
          <pc:docMk/>
          <pc:sldMk cId="3558841039" sldId="960"/>
        </pc:sldMkLst>
        <pc:spChg chg="mod">
          <ac:chgData name="Martincová Marina" userId="66377e1d-5432-452f-97ac-55bd49704f76" providerId="ADAL" clId="{A75F59DB-D850-4740-9DB2-4B77646A1035}" dt="2023-05-11T12:34:18.606" v="4345" actId="20577"/>
          <ac:spMkLst>
            <pc:docMk/>
            <pc:sldMk cId="3558841039" sldId="960"/>
            <ac:spMk id="18434" creationId="{3B0B907A-5801-4F41-A76F-2EFBCE21D897}"/>
          </ac:spMkLst>
        </pc:spChg>
        <pc:spChg chg="mod">
          <ac:chgData name="Martincová Marina" userId="66377e1d-5432-452f-97ac-55bd49704f76" providerId="ADAL" clId="{A75F59DB-D850-4740-9DB2-4B77646A1035}" dt="2023-05-11T12:34:22.462" v="4346" actId="20577"/>
          <ac:spMkLst>
            <pc:docMk/>
            <pc:sldMk cId="3558841039" sldId="960"/>
            <ac:spMk id="22531" creationId="{CA81CCDD-EF5E-43C9-A4F6-6AE54E830107}"/>
          </ac:spMkLst>
        </pc:spChg>
      </pc:sldChg>
      <pc:sldChg chg="del">
        <pc:chgData name="Martincová Marina" userId="66377e1d-5432-452f-97ac-55bd49704f76" providerId="ADAL" clId="{A75F59DB-D850-4740-9DB2-4B77646A1035}" dt="2023-05-11T12:35:49.881" v="4379" actId="2696"/>
        <pc:sldMkLst>
          <pc:docMk/>
          <pc:sldMk cId="1723920198" sldId="961"/>
        </pc:sldMkLst>
      </pc:sldChg>
      <pc:sldChg chg="del">
        <pc:chgData name="Martincová Marina" userId="66377e1d-5432-452f-97ac-55bd49704f76" providerId="ADAL" clId="{A75F59DB-D850-4740-9DB2-4B77646A1035}" dt="2023-05-11T12:35:47.464" v="4378" actId="2696"/>
        <pc:sldMkLst>
          <pc:docMk/>
          <pc:sldMk cId="966024958" sldId="962"/>
        </pc:sldMkLst>
      </pc:sldChg>
      <pc:sldChg chg="del">
        <pc:chgData name="Martincová Marina" userId="66377e1d-5432-452f-97ac-55bd49704f76" providerId="ADAL" clId="{A75F59DB-D850-4740-9DB2-4B77646A1035}" dt="2023-05-11T12:35:45.343" v="4377" actId="2696"/>
        <pc:sldMkLst>
          <pc:docMk/>
          <pc:sldMk cId="2305026901" sldId="963"/>
        </pc:sldMkLst>
      </pc:sldChg>
      <pc:sldChg chg="del">
        <pc:chgData name="Martincová Marina" userId="66377e1d-5432-452f-97ac-55bd49704f76" providerId="ADAL" clId="{A75F59DB-D850-4740-9DB2-4B77646A1035}" dt="2023-05-11T12:35:17.741" v="4365" actId="2696"/>
        <pc:sldMkLst>
          <pc:docMk/>
          <pc:sldMk cId="3604885230" sldId="964"/>
        </pc:sldMkLst>
      </pc:sldChg>
      <pc:sldChg chg="del">
        <pc:chgData name="Martincová Marina" userId="66377e1d-5432-452f-97ac-55bd49704f76" providerId="ADAL" clId="{A75F59DB-D850-4740-9DB2-4B77646A1035}" dt="2023-05-11T12:35:15.287" v="4364" actId="2696"/>
        <pc:sldMkLst>
          <pc:docMk/>
          <pc:sldMk cId="4248251134" sldId="965"/>
        </pc:sldMkLst>
      </pc:sldChg>
      <pc:sldChg chg="del">
        <pc:chgData name="Martincová Marina" userId="66377e1d-5432-452f-97ac-55bd49704f76" providerId="ADAL" clId="{A75F59DB-D850-4740-9DB2-4B77646A1035}" dt="2023-05-11T12:35:10.889" v="4363" actId="2696"/>
        <pc:sldMkLst>
          <pc:docMk/>
          <pc:sldMk cId="3162056764" sldId="966"/>
        </pc:sldMkLst>
      </pc:sldChg>
      <pc:sldChg chg="del">
        <pc:chgData name="Martincová Marina" userId="66377e1d-5432-452f-97ac-55bd49704f76" providerId="ADAL" clId="{A75F59DB-D850-4740-9DB2-4B77646A1035}" dt="2023-05-11T12:35:08.979" v="4362" actId="2696"/>
        <pc:sldMkLst>
          <pc:docMk/>
          <pc:sldMk cId="3035480323" sldId="967"/>
        </pc:sldMkLst>
      </pc:sldChg>
      <pc:sldChg chg="del">
        <pc:chgData name="Martincová Marina" userId="66377e1d-5432-452f-97ac-55bd49704f76" providerId="ADAL" clId="{A75F59DB-D850-4740-9DB2-4B77646A1035}" dt="2023-05-11T12:35:06.865" v="4361" actId="2696"/>
        <pc:sldMkLst>
          <pc:docMk/>
          <pc:sldMk cId="1202161922" sldId="968"/>
        </pc:sldMkLst>
      </pc:sldChg>
      <pc:sldChg chg="del">
        <pc:chgData name="Martincová Marina" userId="66377e1d-5432-452f-97ac-55bd49704f76" providerId="ADAL" clId="{A75F59DB-D850-4740-9DB2-4B77646A1035}" dt="2023-05-11T12:35:04.296" v="4360" actId="2696"/>
        <pc:sldMkLst>
          <pc:docMk/>
          <pc:sldMk cId="2169370127" sldId="969"/>
        </pc:sldMkLst>
      </pc:sldChg>
      <pc:sldChg chg="del">
        <pc:chgData name="Martincová Marina" userId="66377e1d-5432-452f-97ac-55bd49704f76" providerId="ADAL" clId="{A75F59DB-D850-4740-9DB2-4B77646A1035}" dt="2023-05-11T12:31:57.722" v="4316" actId="2696"/>
        <pc:sldMkLst>
          <pc:docMk/>
          <pc:sldMk cId="2017191094" sldId="970"/>
        </pc:sldMkLst>
      </pc:sldChg>
      <pc:sldChg chg="del">
        <pc:chgData name="Martincová Marina" userId="66377e1d-5432-452f-97ac-55bd49704f76" providerId="ADAL" clId="{A75F59DB-D850-4740-9DB2-4B77646A1035}" dt="2023-05-11T12:31:54.746" v="4315" actId="2696"/>
        <pc:sldMkLst>
          <pc:docMk/>
          <pc:sldMk cId="1262515351" sldId="971"/>
        </pc:sldMkLst>
      </pc:sldChg>
      <pc:sldChg chg="del">
        <pc:chgData name="Martincová Marina" userId="66377e1d-5432-452f-97ac-55bd49704f76" providerId="ADAL" clId="{A75F59DB-D850-4740-9DB2-4B77646A1035}" dt="2023-05-11T12:31:52.074" v="4314" actId="2696"/>
        <pc:sldMkLst>
          <pc:docMk/>
          <pc:sldMk cId="2734289792" sldId="972"/>
        </pc:sldMkLst>
      </pc:sldChg>
      <pc:sldChg chg="del">
        <pc:chgData name="Martincová Marina" userId="66377e1d-5432-452f-97ac-55bd49704f76" providerId="ADAL" clId="{A75F59DB-D850-4740-9DB2-4B77646A1035}" dt="2023-05-11T12:31:49.451" v="4313" actId="2696"/>
        <pc:sldMkLst>
          <pc:docMk/>
          <pc:sldMk cId="1637621926" sldId="973"/>
        </pc:sldMkLst>
      </pc:sldChg>
      <pc:sldChg chg="del">
        <pc:chgData name="Martincová Marina" userId="66377e1d-5432-452f-97ac-55bd49704f76" providerId="ADAL" clId="{A75F59DB-D850-4740-9DB2-4B77646A1035}" dt="2023-05-11T12:31:47.578" v="4312" actId="2696"/>
        <pc:sldMkLst>
          <pc:docMk/>
          <pc:sldMk cId="1437257073" sldId="974"/>
        </pc:sldMkLst>
      </pc:sldChg>
      <pc:sldChg chg="del">
        <pc:chgData name="Martincová Marina" userId="66377e1d-5432-452f-97ac-55bd49704f76" providerId="ADAL" clId="{A75F59DB-D850-4740-9DB2-4B77646A1035}" dt="2023-05-11T12:31:45.604" v="4311" actId="2696"/>
        <pc:sldMkLst>
          <pc:docMk/>
          <pc:sldMk cId="4043151291" sldId="975"/>
        </pc:sldMkLst>
      </pc:sldChg>
      <pc:sldChg chg="del">
        <pc:chgData name="Martincová Marina" userId="66377e1d-5432-452f-97ac-55bd49704f76" providerId="ADAL" clId="{A75F59DB-D850-4740-9DB2-4B77646A1035}" dt="2023-05-11T12:31:43.250" v="4310" actId="2696"/>
        <pc:sldMkLst>
          <pc:docMk/>
          <pc:sldMk cId="3189894215" sldId="976"/>
        </pc:sldMkLst>
      </pc:sldChg>
      <pc:sldChg chg="modSp mod">
        <pc:chgData name="Martincová Marina" userId="66377e1d-5432-452f-97ac-55bd49704f76" providerId="ADAL" clId="{A75F59DB-D850-4740-9DB2-4B77646A1035}" dt="2023-05-11T12:24:20.105" v="4279" actId="255"/>
        <pc:sldMkLst>
          <pc:docMk/>
          <pc:sldMk cId="3546734262" sldId="978"/>
        </pc:sldMkLst>
        <pc:spChg chg="mod">
          <ac:chgData name="Martincová Marina" userId="66377e1d-5432-452f-97ac-55bd49704f76" providerId="ADAL" clId="{A75F59DB-D850-4740-9DB2-4B77646A1035}" dt="2023-05-11T12:24:20.105" v="4279" actId="255"/>
          <ac:spMkLst>
            <pc:docMk/>
            <pc:sldMk cId="3546734262" sldId="978"/>
            <ac:spMk id="2" creationId="{00000000-0000-0000-0000-000000000000}"/>
          </ac:spMkLst>
        </pc:spChg>
        <pc:spChg chg="mod">
          <ac:chgData name="Martincová Marina" userId="66377e1d-5432-452f-97ac-55bd49704f76" providerId="ADAL" clId="{A75F59DB-D850-4740-9DB2-4B77646A1035}" dt="2023-05-11T11:43:32.730" v="1711" actId="20577"/>
          <ac:spMkLst>
            <pc:docMk/>
            <pc:sldMk cId="3546734262" sldId="978"/>
            <ac:spMk id="3" creationId="{00000000-0000-0000-0000-000000000000}"/>
          </ac:spMkLst>
        </pc:spChg>
      </pc:sldChg>
      <pc:sldChg chg="modSp add mod">
        <pc:chgData name="Martincová Marina" userId="66377e1d-5432-452f-97ac-55bd49704f76" providerId="ADAL" clId="{A75F59DB-D850-4740-9DB2-4B77646A1035}" dt="2023-05-11T12:25:56.188" v="4283" actId="255"/>
        <pc:sldMkLst>
          <pc:docMk/>
          <pc:sldMk cId="1559126842" sldId="979"/>
        </pc:sldMkLst>
        <pc:spChg chg="mod">
          <ac:chgData name="Martincová Marina" userId="66377e1d-5432-452f-97ac-55bd49704f76" providerId="ADAL" clId="{A75F59DB-D850-4740-9DB2-4B77646A1035}" dt="2023-05-11T12:25:56.188" v="4283" actId="255"/>
          <ac:spMkLst>
            <pc:docMk/>
            <pc:sldMk cId="1559126842" sldId="979"/>
            <ac:spMk id="2" creationId="{00000000-0000-0000-0000-000000000000}"/>
          </ac:spMkLst>
        </pc:spChg>
        <pc:spChg chg="mod">
          <ac:chgData name="Martincová Marina" userId="66377e1d-5432-452f-97ac-55bd49704f76" providerId="ADAL" clId="{A75F59DB-D850-4740-9DB2-4B77646A1035}" dt="2023-05-11T12:13:04.610" v="3905" actId="20577"/>
          <ac:spMkLst>
            <pc:docMk/>
            <pc:sldMk cId="1559126842" sldId="979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6275" cy="49667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864" y="1"/>
            <a:ext cx="2946275" cy="49667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C45103-C673-41EC-BE70-9654FED1199E}" type="datetimeFigureOut">
              <a:rPr lang="cs-CZ" smtClean="0"/>
              <a:pPr/>
              <a:t>15.05.2023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2" y="9428272"/>
            <a:ext cx="2946275" cy="49667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864" y="9428272"/>
            <a:ext cx="2946275" cy="49667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5B74A0-9DC4-45D7-8B3A-85A581F1517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77109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17575" y="754063"/>
            <a:ext cx="4959350" cy="372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4098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79483" y="4714970"/>
            <a:ext cx="5437284" cy="446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alt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2" y="1"/>
            <a:ext cx="2949180" cy="495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tabLst>
                <a:tab pos="646732" algn="l"/>
                <a:tab pos="1293466" algn="l"/>
                <a:tab pos="1940198" algn="l"/>
                <a:tab pos="2586931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endParaRPr lang="en-US" altLang="cs-CZ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3847070" y="1"/>
            <a:ext cx="2949180" cy="495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646732" algn="l"/>
                <a:tab pos="1293466" algn="l"/>
                <a:tab pos="1940198" algn="l"/>
                <a:tab pos="2586931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endParaRPr lang="en-US" altLang="cs-CZ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2" y="9429938"/>
            <a:ext cx="2949180" cy="495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646732" algn="l"/>
                <a:tab pos="1293466" algn="l"/>
                <a:tab pos="1940198" algn="l"/>
                <a:tab pos="2586931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endParaRPr lang="en-US" altLang="cs-CZ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3847070" y="9429938"/>
            <a:ext cx="2949180" cy="495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646732" algn="l"/>
                <a:tab pos="1293466" algn="l"/>
                <a:tab pos="1940198" algn="l"/>
                <a:tab pos="2586931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fld id="{AB5B7636-7BB3-4DFD-9B3C-13834485404D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4684697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0B35B43-C7B8-4CCA-BAB3-C3EFFDF4C6C3}" type="slidenum">
              <a:rPr lang="en-US" altLang="cs-CZ"/>
              <a:pPr/>
              <a:t>1</a:t>
            </a:fld>
            <a:endParaRPr lang="en-US" altLang="cs-CZ"/>
          </a:p>
        </p:txBody>
      </p:sp>
      <p:sp>
        <p:nvSpPr>
          <p:cNvPr id="102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17575" y="754063"/>
            <a:ext cx="4960938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2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79485" y="4714970"/>
            <a:ext cx="5438711" cy="4467354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22709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AB5B7636-7BB3-4DFD-9B3C-13834485404D}" type="slidenum">
              <a:rPr lang="en-US" altLang="cs-CZ" smtClean="0"/>
              <a:pPr/>
              <a:t>2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4061706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AB5B7636-7BB3-4DFD-9B3C-13834485404D}" type="slidenum">
              <a:rPr lang="en-US" altLang="cs-CZ" smtClean="0"/>
              <a:pPr/>
              <a:t>3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41192351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AB5B7636-7BB3-4DFD-9B3C-13834485404D}" type="slidenum">
              <a:rPr lang="en-US" altLang="cs-CZ" smtClean="0"/>
              <a:pPr/>
              <a:t>4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805761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AB5B7636-7BB3-4DFD-9B3C-13834485404D}" type="slidenum">
              <a:rPr lang="en-US" altLang="cs-CZ" smtClean="0"/>
              <a:pPr/>
              <a:t>5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40332443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AB5B7636-7BB3-4DFD-9B3C-13834485404D}" type="slidenum">
              <a:rPr lang="en-US" altLang="cs-CZ" smtClean="0"/>
              <a:pPr/>
              <a:t>6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9357905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AB5B7636-7BB3-4DFD-9B3C-13834485404D}" type="slidenum">
              <a:rPr lang="en-US" altLang="cs-CZ" smtClean="0"/>
              <a:pPr/>
              <a:t>7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9765348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AB5B7636-7BB3-4DFD-9B3C-13834485404D}" type="slidenum">
              <a:rPr lang="en-US" altLang="cs-CZ" smtClean="0"/>
              <a:pPr/>
              <a:t>18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561170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/>
              <a:t>8/9/12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D56580E-AFF8-4EE7-8C6F-BC3C5C0176B0}" type="slidenum">
              <a:rPr lang="en-US" altLang="cs-CZ"/>
              <a:pPr/>
              <a:t>‹#›</a:t>
            </a:fld>
            <a:fld id="{D791445B-DE2A-4C45-A7E4-6BB14641F5B6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71810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/>
              <a:t>8/9/12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887A657-D17D-4136-9582-D94044C75F30}" type="slidenum">
              <a:rPr lang="en-US" altLang="cs-CZ"/>
              <a:pPr/>
              <a:t>‹#›</a:t>
            </a:fld>
            <a:fld id="{3039452B-C7C3-4BCC-9199-208B7C49D373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470545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3050"/>
            <a:ext cx="2055813" cy="585628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3050"/>
            <a:ext cx="6019800" cy="585628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/>
              <a:t>8/9/12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1C79F53-E4D0-4ED7-8505-446CDC6F274F}" type="slidenum">
              <a:rPr lang="en-US" altLang="cs-CZ"/>
              <a:pPr/>
              <a:t>‹#›</a:t>
            </a:fld>
            <a:fld id="{634855A8-F9AF-4275-82F6-B2CD113E8AB5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8008266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/>
              <a:t>8/9/12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0B7EF09-256B-4ABB-A6DF-DAAC91ACA19A}" type="slidenum">
              <a:rPr lang="en-US" altLang="cs-CZ"/>
              <a:pPr/>
              <a:t>‹#›</a:t>
            </a:fld>
            <a:fld id="{A67FEE10-476F-4866-AAAC-6C18E9647B24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4626313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/>
              <a:t>8/9/12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660B34C-343B-4D98-B625-893A38525486}" type="slidenum">
              <a:rPr lang="en-US" altLang="cs-CZ"/>
              <a:pPr/>
              <a:t>‹#›</a:t>
            </a:fld>
            <a:fld id="{F9B75374-8792-451C-A7B3-9DB092A3F742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1251008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/>
              <a:t>8/9/12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730C48A-DACE-43F7-9AF0-9378ADB20624}" type="slidenum">
              <a:rPr lang="en-US" altLang="cs-CZ"/>
              <a:pPr/>
              <a:t>‹#›</a:t>
            </a:fld>
            <a:fld id="{0CBBDEB9-B7D0-415C-9E9D-6B67C3853176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051355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/>
              <a:t>8/9/12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7218A0B-2F93-4605-BAC8-7E2251412852}" type="slidenum">
              <a:rPr lang="en-US" altLang="cs-CZ"/>
              <a:pPr/>
              <a:t>‹#›</a:t>
            </a:fld>
            <a:fld id="{439B1278-465A-45B3-B7CC-AF99CC1660DE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4371460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/>
              <a:t>8/9/12</a:t>
            </a: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F84FB4B0-D064-4A2D-B3D9-346A127FD04F}" type="slidenum">
              <a:rPr lang="en-US" altLang="cs-CZ"/>
              <a:pPr/>
              <a:t>‹#›</a:t>
            </a:fld>
            <a:fld id="{419B3326-F056-4A4D-9E33-BB6D94CA34B2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42118473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/>
              <a:t>8/9/12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66D5517-6C58-464D-B336-6315E2EDC022}" type="slidenum">
              <a:rPr lang="en-US" altLang="cs-CZ"/>
              <a:pPr/>
              <a:t>‹#›</a:t>
            </a:fld>
            <a:fld id="{D37AB214-8CB8-4ADE-AA3C-D751CBF824DF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1993023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/>
              <a:t>8/9/12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06088B8-79AB-48E7-A77F-FC17CAFE834D}" type="slidenum">
              <a:rPr lang="en-US" altLang="cs-CZ"/>
              <a:pPr/>
              <a:t>‹#›</a:t>
            </a:fld>
            <a:fld id="{3334FAED-41E6-4851-B895-AA0C781C197A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0843249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/>
              <a:t>8/9/12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A82A1C7-6B62-4F41-96E3-927FD75B8646}" type="slidenum">
              <a:rPr lang="en-US" altLang="cs-CZ"/>
              <a:pPr/>
              <a:t>‹#›</a:t>
            </a:fld>
            <a:fld id="{383970B1-F211-4E69-BC2F-8CE070E04421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619132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/>
              <a:t>8/9/12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E590FC29-BE70-46AC-BE5A-9D1653B42771}" type="slidenum">
              <a:rPr lang="en-US" altLang="cs-CZ"/>
              <a:pPr/>
              <a:t>‹#›</a:t>
            </a:fld>
            <a:fld id="{C0E857E4-33B7-4A6E-A747-42952D6BDD8A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1389836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/>
              <a:t>8/9/12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CF1B649-0388-414F-87AB-DB35C810B461}" type="slidenum">
              <a:rPr lang="en-US" altLang="cs-CZ"/>
              <a:pPr/>
              <a:t>‹#›</a:t>
            </a:fld>
            <a:fld id="{EFCBB4DF-B549-4F71-9630-91FC905CAA9A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9351178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/>
              <a:t>8/9/12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CFA1657-0E2E-49C5-B84D-F9483C7BE54A}" type="slidenum">
              <a:rPr lang="en-US" altLang="cs-CZ"/>
              <a:pPr/>
              <a:t>‹#›</a:t>
            </a:fld>
            <a:fld id="{F8DE6619-AFF0-4B09-9DCF-86E64A0DC519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8918221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4993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4993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/>
              <a:t>8/9/12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5042745-3749-4464-B73C-767BAF148692}" type="slidenum">
              <a:rPr lang="en-US" altLang="cs-CZ"/>
              <a:pPr/>
              <a:t>‹#›</a:t>
            </a:fld>
            <a:fld id="{278210EA-EF66-44A4-AF35-FCE75D369A6F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755857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/>
              <a:t>8/9/12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0CA3D0F-046D-49F0-BCEB-5B9DC5ECB2F1}" type="slidenum">
              <a:rPr lang="en-US" altLang="cs-CZ"/>
              <a:pPr/>
              <a:t>‹#›</a:t>
            </a:fld>
            <a:fld id="{131E9B9E-C7BE-4574-AD07-BF5A1DF759D7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83932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7013" cy="452437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604963"/>
            <a:ext cx="4038600" cy="452437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/>
              <a:t>8/9/12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B57EEEE-C4E1-49EB-9183-D047FABD970A}" type="slidenum">
              <a:rPr lang="en-US" altLang="cs-CZ"/>
              <a:pPr/>
              <a:t>‹#›</a:t>
            </a:fld>
            <a:fld id="{D1D17784-BDEA-4B32-9451-81F2F407E3EA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317570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/>
              <a:t>8/9/12</a:t>
            </a: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432F311-79D7-4826-AE50-51EC90883F09}" type="slidenum">
              <a:rPr lang="en-US" altLang="cs-CZ"/>
              <a:pPr/>
              <a:t>‹#›</a:t>
            </a:fld>
            <a:fld id="{53D81060-B5C6-48D4-9AEE-385848D8A31C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613949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/>
              <a:t>8/9/12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38C577A-302A-4104-A6CB-68E0FFA3F4B9}" type="slidenum">
              <a:rPr lang="en-US" altLang="cs-CZ"/>
              <a:pPr/>
              <a:t>‹#›</a:t>
            </a:fld>
            <a:fld id="{86538E60-1B5A-4CF7-996F-0FB547B11943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663084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/>
              <a:t>8/9/12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9287F46-81A9-4B5D-87F2-79E4B368F710}" type="slidenum">
              <a:rPr lang="en-US" altLang="cs-CZ"/>
              <a:pPr/>
              <a:t>‹#›</a:t>
            </a:fld>
            <a:fld id="{FD60548C-52A7-4C70-906B-A4A5177CF680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669200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/>
              <a:t>8/9/12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90AB204-27AE-4A3E-A4A0-1FB04C6435CA}" type="slidenum">
              <a:rPr lang="en-US" altLang="cs-CZ"/>
              <a:pPr/>
              <a:t>‹#›</a:t>
            </a:fld>
            <a:fld id="{3FA9981C-FE88-4D4E-AB93-F5F131187304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480148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/>
              <a:t>8/9/12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D5D731A-AC20-416F-A949-699DF023F775}" type="slidenum">
              <a:rPr lang="en-US" altLang="cs-CZ"/>
              <a:pPr/>
              <a:t>‹#›</a:t>
            </a:fld>
            <a:fld id="{04A93729-3165-451E-8A80-41200DBDFFF9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822324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12000"/>
              </a:lnSpc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+mn-lt"/>
              </a:defRPr>
            </a:lvl1pPr>
          </a:lstStyle>
          <a:p>
            <a:r>
              <a:rPr lang="en-US" altLang="cs-CZ"/>
              <a:t>8/9/12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356350"/>
            <a:ext cx="28940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endParaRPr lang="en-US" altLang="cs-CZ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12000"/>
              </a:lnSpc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+mn-lt"/>
              </a:defRPr>
            </a:lvl1pPr>
          </a:lstStyle>
          <a:p>
            <a:fld id="{6140EC4B-8408-4D19-A539-D68DA5F95C2D}" type="slidenum">
              <a:rPr lang="en-US" altLang="cs-CZ"/>
              <a:pPr/>
              <a:t>‹#›</a:t>
            </a:fld>
            <a:fld id="{E495EC32-103F-4C55-9621-6FCD5375A1FD}" type="slidenum">
              <a:rPr lang="en-US" altLang="cs-CZ"/>
              <a:pPr/>
              <a:t>‹#›</a:t>
            </a:fld>
            <a:endParaRPr lang="en-US" altLang="cs-CZ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3050"/>
            <a:ext cx="822801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titulního textu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280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  <a:p>
            <a:pPr lvl="4"/>
            <a:r>
              <a:rPr lang="en-GB" altLang="cs-CZ"/>
              <a:t>Osmá úroveň textu</a:t>
            </a:r>
          </a:p>
          <a:p>
            <a:pPr lvl="4"/>
            <a:r>
              <a:rPr lang="en-GB" altLang="cs-CZ"/>
              <a:t>Devátá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sldNum="0" hdr="0" ftr="0"/>
  <p:txStyles>
    <p:titleStyle>
      <a:lvl1pPr algn="l" defTabSz="449263" rtl="0" fontAlgn="base">
        <a:lnSpc>
          <a:spcPct val="11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fontAlgn="base">
        <a:lnSpc>
          <a:spcPct val="11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cs typeface="Arial Unicode MS" panose="020B0604020202020204" pitchFamily="34" charset="-128"/>
        </a:defRPr>
      </a:lvl2pPr>
      <a:lvl3pPr marL="1143000" indent="-228600" algn="l" defTabSz="449263" rtl="0" fontAlgn="base">
        <a:lnSpc>
          <a:spcPct val="11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cs typeface="Arial Unicode MS" panose="020B0604020202020204" pitchFamily="34" charset="-128"/>
        </a:defRPr>
      </a:lvl3pPr>
      <a:lvl4pPr marL="1600200" indent="-228600" algn="l" defTabSz="449263" rtl="0" fontAlgn="base">
        <a:lnSpc>
          <a:spcPct val="11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cs typeface="Arial Unicode MS" panose="020B0604020202020204" pitchFamily="34" charset="-128"/>
        </a:defRPr>
      </a:lvl4pPr>
      <a:lvl5pPr marL="2057400" indent="-228600" algn="l" defTabSz="449263" rtl="0" fontAlgn="base">
        <a:lnSpc>
          <a:spcPct val="11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cs typeface="Arial Unicode MS" panose="020B0604020202020204" pitchFamily="34" charset="-128"/>
        </a:defRPr>
      </a:lvl5pPr>
      <a:lvl6pPr marL="2514600" indent="-228600" algn="l" defTabSz="449263" rtl="0" fontAlgn="base">
        <a:lnSpc>
          <a:spcPct val="11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cs typeface="Arial Unicode MS" panose="020B0604020202020204" pitchFamily="34" charset="-128"/>
        </a:defRPr>
      </a:lvl6pPr>
      <a:lvl7pPr marL="2971800" indent="-228600" algn="l" defTabSz="449263" rtl="0" fontAlgn="base">
        <a:lnSpc>
          <a:spcPct val="11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cs typeface="Arial Unicode MS" panose="020B0604020202020204" pitchFamily="34" charset="-128"/>
        </a:defRPr>
      </a:lvl7pPr>
      <a:lvl8pPr marL="3429000" indent="-228600" algn="l" defTabSz="449263" rtl="0" fontAlgn="base">
        <a:lnSpc>
          <a:spcPct val="11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cs typeface="Arial Unicode MS" panose="020B0604020202020204" pitchFamily="34" charset="-128"/>
        </a:defRPr>
      </a:lvl8pPr>
      <a:lvl9pPr marL="3886200" indent="-228600" algn="l" defTabSz="449263" rtl="0" fontAlgn="base">
        <a:lnSpc>
          <a:spcPct val="11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cs typeface="Arial Unicode MS" panose="020B0604020202020204" pitchFamily="34" charset="-128"/>
        </a:defRPr>
      </a:lvl9pPr>
    </p:titleStyle>
    <p:bodyStyle>
      <a:lvl1pPr marL="342900" indent="-342900" algn="l" defTabSz="449263" rtl="0" fontAlgn="base">
        <a:lnSpc>
          <a:spcPct val="112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lnSpc>
          <a:spcPct val="112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fontAlgn="base">
        <a:lnSpc>
          <a:spcPct val="112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fontAlgn="base">
        <a:lnSpc>
          <a:spcPct val="112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fontAlgn="base">
        <a:lnSpc>
          <a:spcPct val="11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1141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titulního textuKliknutím lze upravit styl.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  <a:p>
            <a:pPr lvl="4"/>
            <a:r>
              <a:rPr lang="en-GB" altLang="cs-CZ"/>
              <a:t>Osmá úroveň textu</a:t>
            </a:r>
          </a:p>
          <a:p>
            <a:pPr lvl="0"/>
            <a:r>
              <a:rPr lang="en-GB" altLang="cs-CZ"/>
              <a:t>Devátá úroveňKliknutím lze upravit styly předlohy textu.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</a:t>
            </a:r>
          </a:p>
          <a:p>
            <a:pPr lvl="4"/>
            <a:r>
              <a:rPr lang="en-GB" altLang="cs-CZ"/>
              <a:t>Pátá úroveň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12000"/>
              </a:lnSpc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+mn-lt"/>
              </a:defRPr>
            </a:lvl1pPr>
          </a:lstStyle>
          <a:p>
            <a:r>
              <a:rPr lang="en-US" altLang="cs-CZ"/>
              <a:t>8/9/12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356350"/>
            <a:ext cx="28940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endParaRPr lang="en-US" altLang="cs-CZ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12000"/>
              </a:lnSpc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+mn-lt"/>
              </a:defRPr>
            </a:lvl1pPr>
          </a:lstStyle>
          <a:p>
            <a:fld id="{B4D1C4B0-476D-4851-AB52-3E91AE44D051}" type="slidenum">
              <a:rPr lang="en-US" altLang="cs-CZ"/>
              <a:pPr/>
              <a:t>‹#›</a:t>
            </a:fld>
            <a:fld id="{908D6E70-AE12-488E-B8E7-C875076B46E9}" type="slidenum">
              <a:rPr lang="en-US" altLang="cs-CZ"/>
              <a:pPr/>
              <a:t>‹#›</a:t>
            </a:fld>
            <a:endParaRPr lang="en-US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/>
  <p:txStyles>
    <p:titleStyle>
      <a:lvl1pPr algn="l" defTabSz="449263" rtl="0" fontAlgn="base">
        <a:lnSpc>
          <a:spcPct val="11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fontAlgn="base">
        <a:lnSpc>
          <a:spcPct val="11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cs typeface="Arial Unicode MS" panose="020B0604020202020204" pitchFamily="34" charset="-128"/>
        </a:defRPr>
      </a:lvl2pPr>
      <a:lvl3pPr marL="1143000" indent="-228600" algn="l" defTabSz="449263" rtl="0" fontAlgn="base">
        <a:lnSpc>
          <a:spcPct val="11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cs typeface="Arial Unicode MS" panose="020B0604020202020204" pitchFamily="34" charset="-128"/>
        </a:defRPr>
      </a:lvl3pPr>
      <a:lvl4pPr marL="1600200" indent="-228600" algn="l" defTabSz="449263" rtl="0" fontAlgn="base">
        <a:lnSpc>
          <a:spcPct val="11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cs typeface="Arial Unicode MS" panose="020B0604020202020204" pitchFamily="34" charset="-128"/>
        </a:defRPr>
      </a:lvl4pPr>
      <a:lvl5pPr marL="2057400" indent="-228600" algn="l" defTabSz="449263" rtl="0" fontAlgn="base">
        <a:lnSpc>
          <a:spcPct val="11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cs typeface="Arial Unicode MS" panose="020B0604020202020204" pitchFamily="34" charset="-128"/>
        </a:defRPr>
      </a:lvl5pPr>
      <a:lvl6pPr marL="2514600" indent="-228600" algn="l" defTabSz="449263" rtl="0" fontAlgn="base">
        <a:lnSpc>
          <a:spcPct val="11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cs typeface="Arial Unicode MS" panose="020B0604020202020204" pitchFamily="34" charset="-128"/>
        </a:defRPr>
      </a:lvl6pPr>
      <a:lvl7pPr marL="2971800" indent="-228600" algn="l" defTabSz="449263" rtl="0" fontAlgn="base">
        <a:lnSpc>
          <a:spcPct val="11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cs typeface="Arial Unicode MS" panose="020B0604020202020204" pitchFamily="34" charset="-128"/>
        </a:defRPr>
      </a:lvl7pPr>
      <a:lvl8pPr marL="3429000" indent="-228600" algn="l" defTabSz="449263" rtl="0" fontAlgn="base">
        <a:lnSpc>
          <a:spcPct val="11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cs typeface="Arial Unicode MS" panose="020B0604020202020204" pitchFamily="34" charset="-128"/>
        </a:defRPr>
      </a:lvl8pPr>
      <a:lvl9pPr marL="3886200" indent="-228600" algn="l" defTabSz="449263" rtl="0" fontAlgn="base">
        <a:lnSpc>
          <a:spcPct val="11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cs typeface="Arial Unicode MS" panose="020B0604020202020204" pitchFamily="34" charset="-128"/>
        </a:defRPr>
      </a:lvl9pPr>
    </p:titleStyle>
    <p:bodyStyle>
      <a:lvl1pPr marL="342900" indent="-342900" algn="l" defTabSz="449263" rtl="0" fontAlgn="base">
        <a:lnSpc>
          <a:spcPct val="112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lnSpc>
          <a:spcPct val="112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fontAlgn="base">
        <a:lnSpc>
          <a:spcPct val="112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fontAlgn="base">
        <a:lnSpc>
          <a:spcPct val="112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fontAlgn="base">
        <a:lnSpc>
          <a:spcPct val="11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jaroslava.nietscheova@pvl.cz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4420"/>
            <a:ext cx="9161463" cy="684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332259" y="1052736"/>
            <a:ext cx="8496944" cy="5472608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spcAft>
                <a:spcPts val="1200"/>
              </a:spcAft>
            </a:pPr>
            <a:endParaRPr lang="cs-CZ" sz="4400" b="1" dirty="0">
              <a:solidFill>
                <a:schemeClr val="accent2"/>
              </a:solidFill>
            </a:endParaRPr>
          </a:p>
          <a:p>
            <a:pPr algn="ctr">
              <a:lnSpc>
                <a:spcPct val="100000"/>
              </a:lnSpc>
              <a:spcAft>
                <a:spcPts val="1200"/>
              </a:spcAft>
            </a:pPr>
            <a:r>
              <a:rPr lang="cs-CZ" sz="4400" b="1" dirty="0">
                <a:solidFill>
                  <a:schemeClr val="accent2"/>
                </a:solidFill>
              </a:rPr>
              <a:t>Vodní zákon a jeho připravovaná havarijní novela</a:t>
            </a:r>
            <a:endParaRPr lang="cs-CZ" sz="2400" b="1" dirty="0"/>
          </a:p>
          <a:p>
            <a:pPr algn="ctr">
              <a:lnSpc>
                <a:spcPct val="100000"/>
              </a:lnSpc>
            </a:pPr>
            <a:r>
              <a:rPr lang="cs-CZ" sz="2800" b="1" dirty="0"/>
              <a:t>Kutná Hora dne 16. 5. 2023</a:t>
            </a:r>
          </a:p>
          <a:p>
            <a:pPr algn="ctr">
              <a:lnSpc>
                <a:spcPct val="100000"/>
              </a:lnSpc>
            </a:pPr>
            <a:endParaRPr lang="cs-CZ" sz="1800" dirty="0"/>
          </a:p>
          <a:p>
            <a:pPr marL="85725" indent="0">
              <a:lnSpc>
                <a:spcPct val="100000"/>
              </a:lnSpc>
              <a:spcAft>
                <a:spcPts val="600"/>
              </a:spcAft>
            </a:pPr>
            <a:endParaRPr lang="cs-CZ" sz="2000" dirty="0"/>
          </a:p>
          <a:p>
            <a:pPr marL="85725" indent="0">
              <a:lnSpc>
                <a:spcPct val="100000"/>
              </a:lnSpc>
              <a:spcAft>
                <a:spcPts val="600"/>
              </a:spcAft>
            </a:pPr>
            <a:endParaRPr lang="cs-CZ" sz="2000" dirty="0"/>
          </a:p>
          <a:p>
            <a:pPr marL="85725" indent="0">
              <a:lnSpc>
                <a:spcPct val="100000"/>
              </a:lnSpc>
              <a:spcAft>
                <a:spcPts val="600"/>
              </a:spcAft>
            </a:pPr>
            <a:r>
              <a:rPr lang="cs-CZ" sz="1800" dirty="0"/>
              <a:t>Mgr. Jaroslava Nietscheová					                </a:t>
            </a:r>
            <a:r>
              <a:rPr lang="cs-CZ" sz="1800" dirty="0">
                <a:hlinkClick r:id="rId4"/>
              </a:rPr>
              <a:t>jaroslava.nietscheova@pvl.cz</a:t>
            </a:r>
            <a:endParaRPr lang="cs-CZ" sz="1800" dirty="0"/>
          </a:p>
          <a:p>
            <a:pPr marL="85725" indent="0">
              <a:lnSpc>
                <a:spcPct val="100000"/>
              </a:lnSpc>
              <a:spcAft>
                <a:spcPts val="600"/>
              </a:spcAft>
            </a:pPr>
            <a:r>
              <a:rPr lang="cs-CZ" sz="1800" dirty="0"/>
              <a:t>Povodí Vltavy, státní podnik							</a:t>
            </a:r>
          </a:p>
          <a:p>
            <a:pPr marL="85725" indent="0">
              <a:lnSpc>
                <a:spcPct val="100000"/>
              </a:lnSpc>
            </a:pPr>
            <a:endParaRPr lang="cs-CZ" sz="2000" dirty="0"/>
          </a:p>
          <a:p>
            <a:pPr marL="85725" indent="0">
              <a:lnSpc>
                <a:spcPct val="100000"/>
              </a:lnSpc>
            </a:pPr>
            <a:endParaRPr lang="cs-CZ" sz="2000" dirty="0"/>
          </a:p>
          <a:p>
            <a:pPr marL="85725" indent="0">
              <a:lnSpc>
                <a:spcPct val="100000"/>
              </a:lnSpc>
            </a:pPr>
            <a:br>
              <a:rPr lang="cs-CZ" sz="2000" dirty="0"/>
            </a:br>
            <a:endParaRPr lang="cs-CZ" sz="2000" dirty="0"/>
          </a:p>
          <a:p>
            <a:pPr marL="85725" indent="0">
              <a:lnSpc>
                <a:spcPct val="100000"/>
              </a:lnSpc>
            </a:pPr>
            <a:endParaRPr lang="cs-CZ" sz="2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">
            <a:extLst>
              <a:ext uri="{FF2B5EF4-FFF2-40B4-BE49-F238E27FC236}">
                <a16:creationId xmlns:a16="http://schemas.microsoft.com/office/drawing/2014/main" id="{8AA66292-5EDE-4DCE-8B04-4A79B710FC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223" y="35768"/>
            <a:ext cx="9161463" cy="684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8434" name="Nadpis 1">
            <a:extLst>
              <a:ext uri="{FF2B5EF4-FFF2-40B4-BE49-F238E27FC236}">
                <a16:creationId xmlns:a16="http://schemas.microsoft.com/office/drawing/2014/main" id="{3B0B907A-5801-4F41-A76F-2EFBCE21D8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44664" y="476672"/>
            <a:ext cx="6942138" cy="846461"/>
          </a:xfrm>
        </p:spPr>
        <p:txBody>
          <a:bodyPr/>
          <a:lstStyle/>
          <a:p>
            <a:pPr algn="ctr" eaLnBrk="1" hangingPunct="1"/>
            <a:r>
              <a:rPr lang="cs-CZ" altLang="cs-CZ" sz="3200" b="1" dirty="0">
                <a:solidFill>
                  <a:schemeClr val="tx1"/>
                </a:solidFill>
              </a:rPr>
              <a:t>Definice součásti havárie </a:t>
            </a:r>
            <a:br>
              <a:rPr lang="cs-CZ" altLang="cs-CZ" sz="3200" b="1" dirty="0">
                <a:solidFill>
                  <a:schemeClr val="tx1"/>
                </a:solidFill>
              </a:rPr>
            </a:br>
            <a:r>
              <a:rPr lang="cs-CZ" altLang="cs-CZ" sz="3200" b="1" dirty="0">
                <a:solidFill>
                  <a:schemeClr val="tx1"/>
                </a:solidFill>
              </a:rPr>
              <a:t>- § 40 odst. 2</a:t>
            </a:r>
          </a:p>
        </p:txBody>
      </p:sp>
      <p:sp>
        <p:nvSpPr>
          <p:cNvPr id="22531" name="Zástupný symbol pro obsah 2">
            <a:extLst>
              <a:ext uri="{FF2B5EF4-FFF2-40B4-BE49-F238E27FC236}">
                <a16:creationId xmlns:a16="http://schemas.microsoft.com/office/drawing/2014/main" id="{CA81CCDD-EF5E-43C9-A4F6-6AE54E8301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1" y="1482725"/>
            <a:ext cx="8435280" cy="4643438"/>
          </a:xfrm>
        </p:spPr>
        <p:txBody>
          <a:bodyPr/>
          <a:lstStyle/>
          <a:p>
            <a:pPr marL="0" indent="0">
              <a:defRPr/>
            </a:pPr>
            <a:r>
              <a:rPr lang="cs-CZ" altLang="cs-CZ" sz="2600" dirty="0"/>
              <a:t>Technické poruchy a závady zařízení k</a:t>
            </a:r>
          </a:p>
          <a:p>
            <a:pPr marL="571500" indent="-571500">
              <a:buFontTx/>
              <a:buChar char="-"/>
              <a:defRPr/>
            </a:pPr>
            <a:r>
              <a:rPr lang="cs-CZ" altLang="cs-CZ" sz="2600" dirty="0"/>
              <a:t>zachycování</a:t>
            </a:r>
          </a:p>
          <a:p>
            <a:pPr marL="571500" indent="-571500">
              <a:buFontTx/>
              <a:buChar char="-"/>
              <a:defRPr/>
            </a:pPr>
            <a:r>
              <a:rPr lang="cs-CZ" altLang="cs-CZ" sz="2600" dirty="0"/>
              <a:t>skladování</a:t>
            </a:r>
          </a:p>
          <a:p>
            <a:pPr marL="571500" indent="-571500">
              <a:buFontTx/>
              <a:buChar char="-"/>
              <a:defRPr/>
            </a:pPr>
            <a:r>
              <a:rPr lang="cs-CZ" altLang="cs-CZ" sz="2600" dirty="0"/>
              <a:t>likvidaci</a:t>
            </a:r>
          </a:p>
          <a:p>
            <a:pPr marL="571500" indent="-571500">
              <a:buFontTx/>
              <a:buChar char="-"/>
              <a:defRPr/>
            </a:pPr>
            <a:r>
              <a:rPr lang="cs-CZ" altLang="cs-CZ" sz="2600" dirty="0"/>
              <a:t>dopravě</a:t>
            </a:r>
          </a:p>
          <a:p>
            <a:pPr marL="571500" indent="-571500">
              <a:buFontTx/>
              <a:buChar char="-"/>
              <a:defRPr/>
            </a:pPr>
            <a:r>
              <a:rPr lang="cs-CZ" altLang="cs-CZ" sz="2600" dirty="0"/>
              <a:t>odkládání</a:t>
            </a:r>
          </a:p>
          <a:p>
            <a:pPr marL="0" indent="0">
              <a:defRPr/>
            </a:pPr>
            <a:r>
              <a:rPr lang="cs-CZ" altLang="cs-CZ" sz="2600" dirty="0"/>
              <a:t>látek podle § 40 odst. 1 bezprostředně předcházející havárii</a:t>
            </a:r>
          </a:p>
          <a:p>
            <a:pPr marL="571500" indent="-571500">
              <a:buFontTx/>
              <a:buChar char="-"/>
              <a:defRPr/>
            </a:pPr>
            <a:endParaRPr lang="cs-CZ" altLang="cs-CZ" sz="3600" dirty="0"/>
          </a:p>
          <a:p>
            <a:pPr marL="571500" indent="-571500">
              <a:buFontTx/>
              <a:buChar char="-"/>
              <a:defRPr/>
            </a:pPr>
            <a:endParaRPr lang="cs-CZ" altLang="cs-CZ" sz="3600" dirty="0"/>
          </a:p>
          <a:p>
            <a:pPr marL="571500" indent="-571500">
              <a:buFontTx/>
              <a:buChar char="-"/>
              <a:defRPr/>
            </a:pPr>
            <a:endParaRPr lang="cs-CZ" altLang="cs-CZ" sz="3600" dirty="0"/>
          </a:p>
          <a:p>
            <a:pPr marL="0" indent="0" algn="ctr">
              <a:buFontTx/>
              <a:buNone/>
              <a:defRPr/>
            </a:pPr>
            <a:endParaRPr lang="cs-CZ" altLang="cs-CZ" sz="2800" dirty="0"/>
          </a:p>
          <a:p>
            <a:pPr marL="0" indent="0" algn="ctr">
              <a:buFontTx/>
              <a:buNone/>
              <a:defRPr/>
            </a:pPr>
            <a:endParaRPr lang="pl-PL" altLang="cs-CZ" sz="3600" dirty="0">
              <a:solidFill>
                <a:schemeClr val="tx1"/>
              </a:solidFill>
            </a:endParaRPr>
          </a:p>
          <a:p>
            <a:pPr marL="0" indent="0">
              <a:buFontTx/>
              <a:buNone/>
              <a:defRPr/>
            </a:pPr>
            <a:endParaRPr lang="cs-CZ" altLang="cs-CZ" dirty="0">
              <a:solidFill>
                <a:srgbClr val="0070C0"/>
              </a:solidFill>
            </a:endParaRPr>
          </a:p>
        </p:txBody>
      </p:sp>
      <p:sp>
        <p:nvSpPr>
          <p:cNvPr id="18436" name="Zástupný symbol pro číslo snímku 3">
            <a:extLst>
              <a:ext uri="{FF2B5EF4-FFF2-40B4-BE49-F238E27FC236}">
                <a16:creationId xmlns:a16="http://schemas.microsoft.com/office/drawing/2014/main" id="{D1473908-D9B7-4499-8259-FE3983025A4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29A6562-C22C-47E6-8A63-37ED5D1530C6}" type="slidenum">
              <a:rPr lang="cs-CZ" altLang="cs-CZ" sz="380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cs-CZ" altLang="cs-CZ" sz="38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21380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">
            <a:extLst>
              <a:ext uri="{FF2B5EF4-FFF2-40B4-BE49-F238E27FC236}">
                <a16:creationId xmlns:a16="http://schemas.microsoft.com/office/drawing/2014/main" id="{8AA66292-5EDE-4DCE-8B04-4A79B710FC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223" y="35768"/>
            <a:ext cx="9161463" cy="684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8434" name="Nadpis 1">
            <a:extLst>
              <a:ext uri="{FF2B5EF4-FFF2-40B4-BE49-F238E27FC236}">
                <a16:creationId xmlns:a16="http://schemas.microsoft.com/office/drawing/2014/main" id="{3B0B907A-5801-4F41-A76F-2EFBCE21D8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44664" y="476672"/>
            <a:ext cx="6942138" cy="846461"/>
          </a:xfrm>
        </p:spPr>
        <p:txBody>
          <a:bodyPr/>
          <a:lstStyle/>
          <a:p>
            <a:pPr algn="ctr" eaLnBrk="1" hangingPunct="1"/>
            <a:r>
              <a:rPr lang="cs-CZ" altLang="cs-CZ" sz="3600" b="1" dirty="0">
                <a:solidFill>
                  <a:schemeClr val="tx1"/>
                </a:solidFill>
              </a:rPr>
              <a:t>Původce havárie - § 41</a:t>
            </a:r>
          </a:p>
        </p:txBody>
      </p:sp>
      <p:sp>
        <p:nvSpPr>
          <p:cNvPr id="22531" name="Zástupný symbol pro obsah 2">
            <a:extLst>
              <a:ext uri="{FF2B5EF4-FFF2-40B4-BE49-F238E27FC236}">
                <a16:creationId xmlns:a16="http://schemas.microsoft.com/office/drawing/2014/main" id="{CA81CCDD-EF5E-43C9-A4F6-6AE54E8301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1" y="1482725"/>
            <a:ext cx="8435280" cy="4643438"/>
          </a:xfrm>
        </p:spPr>
        <p:txBody>
          <a:bodyPr/>
          <a:lstStyle/>
          <a:p>
            <a:pPr marL="0" indent="0">
              <a:defRPr/>
            </a:pPr>
            <a:r>
              <a:rPr lang="pl-PL" altLang="cs-CZ" sz="2400" dirty="0">
                <a:solidFill>
                  <a:schemeClr val="tx1"/>
                </a:solidFill>
              </a:rPr>
              <a:t>Osoba, která způsobí havárii bez ohledu na zavinění</a:t>
            </a:r>
          </a:p>
          <a:p>
            <a:pPr marL="0" indent="0">
              <a:defRPr/>
            </a:pPr>
            <a:r>
              <a:rPr lang="pl-PL" altLang="cs-CZ" sz="2400" dirty="0">
                <a:solidFill>
                  <a:schemeClr val="tx1"/>
                </a:solidFill>
              </a:rPr>
              <a:t>Povinnost</a:t>
            </a:r>
          </a:p>
          <a:p>
            <a:pPr marL="0" indent="0">
              <a:defRPr/>
            </a:pPr>
            <a:r>
              <a:rPr lang="pl-PL" altLang="cs-CZ" sz="2400" dirty="0">
                <a:solidFill>
                  <a:schemeClr val="tx1"/>
                </a:solidFill>
              </a:rPr>
              <a:t>        - neprodleně hlásit HZS</a:t>
            </a:r>
          </a:p>
          <a:p>
            <a:pPr marL="0" indent="0">
              <a:defRPr/>
            </a:pPr>
            <a:r>
              <a:rPr lang="pl-PL" altLang="cs-CZ" sz="2400" dirty="0">
                <a:solidFill>
                  <a:schemeClr val="tx1"/>
                </a:solidFill>
              </a:rPr>
              <a:t>       - činit optaření k odstranění příčin a následků havárie</a:t>
            </a:r>
          </a:p>
          <a:p>
            <a:pPr marL="0" indent="0">
              <a:defRPr/>
            </a:pPr>
            <a:r>
              <a:rPr lang="pl-PL" altLang="cs-CZ" sz="2400" dirty="0">
                <a:solidFill>
                  <a:schemeClr val="tx1"/>
                </a:solidFill>
              </a:rPr>
              <a:t>       - řídit se svým havarijním plánem</a:t>
            </a:r>
          </a:p>
          <a:p>
            <a:pPr marL="0" indent="0">
              <a:defRPr/>
            </a:pPr>
            <a:r>
              <a:rPr lang="pl-PL" altLang="cs-CZ" sz="2400" dirty="0">
                <a:solidFill>
                  <a:schemeClr val="tx1"/>
                </a:solidFill>
              </a:rPr>
              <a:t>       - řídit se pokyny VÚ příslušného podle místa havárie  nebo HZS</a:t>
            </a:r>
          </a:p>
          <a:p>
            <a:pPr marL="0" indent="0">
              <a:defRPr/>
            </a:pPr>
            <a:r>
              <a:rPr lang="pl-PL" altLang="cs-CZ" sz="2400" dirty="0">
                <a:solidFill>
                  <a:schemeClr val="tx1"/>
                </a:solidFill>
              </a:rPr>
              <a:t>       - spolupracovat s VÚ, HZS, správcem povodí, ČIŽP, Policií ČR</a:t>
            </a:r>
          </a:p>
          <a:p>
            <a:pPr marL="0" indent="0">
              <a:defRPr/>
            </a:pPr>
            <a:endParaRPr lang="pl-PL" altLang="cs-CZ" sz="2800" dirty="0">
              <a:solidFill>
                <a:schemeClr val="tx1"/>
              </a:solidFill>
            </a:endParaRPr>
          </a:p>
          <a:p>
            <a:pPr marL="0" indent="0">
              <a:buFontTx/>
              <a:buNone/>
              <a:defRPr/>
            </a:pPr>
            <a:endParaRPr lang="cs-CZ" altLang="cs-CZ" dirty="0">
              <a:solidFill>
                <a:srgbClr val="0070C0"/>
              </a:solidFill>
            </a:endParaRPr>
          </a:p>
        </p:txBody>
      </p:sp>
      <p:sp>
        <p:nvSpPr>
          <p:cNvPr id="18436" name="Zástupný symbol pro číslo snímku 3">
            <a:extLst>
              <a:ext uri="{FF2B5EF4-FFF2-40B4-BE49-F238E27FC236}">
                <a16:creationId xmlns:a16="http://schemas.microsoft.com/office/drawing/2014/main" id="{D1473908-D9B7-4499-8259-FE3983025A4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29A6562-C22C-47E6-8A63-37ED5D1530C6}" type="slidenum">
              <a:rPr lang="cs-CZ" altLang="cs-CZ" sz="380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cs-CZ" altLang="cs-CZ" sz="38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69696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">
            <a:extLst>
              <a:ext uri="{FF2B5EF4-FFF2-40B4-BE49-F238E27FC236}">
                <a16:creationId xmlns:a16="http://schemas.microsoft.com/office/drawing/2014/main" id="{8AA66292-5EDE-4DCE-8B04-4A79B710FC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223" y="35768"/>
            <a:ext cx="9161463" cy="684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8434" name="Nadpis 1">
            <a:extLst>
              <a:ext uri="{FF2B5EF4-FFF2-40B4-BE49-F238E27FC236}">
                <a16:creationId xmlns:a16="http://schemas.microsoft.com/office/drawing/2014/main" id="{3B0B907A-5801-4F41-A76F-2EFBCE21D8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44664" y="476672"/>
            <a:ext cx="6942138" cy="846461"/>
          </a:xfrm>
        </p:spPr>
        <p:txBody>
          <a:bodyPr/>
          <a:lstStyle/>
          <a:p>
            <a:pPr algn="ctr" eaLnBrk="1" hangingPunct="1"/>
            <a:r>
              <a:rPr lang="cs-CZ" altLang="cs-CZ" sz="3600" b="1" dirty="0">
                <a:solidFill>
                  <a:schemeClr val="tx1"/>
                </a:solidFill>
              </a:rPr>
              <a:t>HZS - § 41 odst. 3, 4, 6, 8</a:t>
            </a:r>
          </a:p>
        </p:txBody>
      </p:sp>
      <p:sp>
        <p:nvSpPr>
          <p:cNvPr id="22531" name="Zástupný symbol pro obsah 2">
            <a:extLst>
              <a:ext uri="{FF2B5EF4-FFF2-40B4-BE49-F238E27FC236}">
                <a16:creationId xmlns:a16="http://schemas.microsoft.com/office/drawing/2014/main" id="{CA81CCDD-EF5E-43C9-A4F6-6AE54E8301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1" y="1482725"/>
            <a:ext cx="8435280" cy="4643438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pl-PL" altLang="cs-CZ" sz="2800" dirty="0">
                <a:solidFill>
                  <a:schemeClr val="tx1"/>
                </a:solidFill>
              </a:rPr>
              <a:t>HZS – informuje o nahlášené havárii</a:t>
            </a: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pl-PL" altLang="cs-CZ" sz="2400" dirty="0">
                <a:solidFill>
                  <a:schemeClr val="tx1"/>
                </a:solidFill>
              </a:rPr>
              <a:t>VÚ</a:t>
            </a: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pl-PL" altLang="cs-CZ" sz="2400" dirty="0">
                <a:solidFill>
                  <a:schemeClr val="tx1"/>
                </a:solidFill>
              </a:rPr>
              <a:t>správce povodí</a:t>
            </a: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pl-PL" altLang="cs-CZ" sz="2400" dirty="0">
                <a:solidFill>
                  <a:schemeClr val="tx1"/>
                </a:solidFill>
              </a:rPr>
              <a:t>ČIŽP</a:t>
            </a: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pl-PL" altLang="cs-CZ" sz="2400" dirty="0">
                <a:solidFill>
                  <a:schemeClr val="tx1"/>
                </a:solidFill>
              </a:rPr>
              <a:t>Policii ČR</a:t>
            </a:r>
          </a:p>
          <a:p>
            <a:pPr marL="0" indent="0">
              <a:defRPr/>
            </a:pPr>
            <a:r>
              <a:rPr lang="pl-PL" altLang="cs-CZ" sz="2400" dirty="0">
                <a:solidFill>
                  <a:schemeClr val="tx1"/>
                </a:solidFill>
              </a:rPr>
              <a:t>případně MZdr – havárie v ochranném pásmu přírodního   léčivého zdroje nebo zdroje přírodních minerálních vod</a:t>
            </a:r>
          </a:p>
          <a:p>
            <a:pPr marL="0" indent="0">
              <a:defRPr/>
            </a:pPr>
            <a:r>
              <a:rPr lang="pl-PL" altLang="cs-CZ" sz="2400" dirty="0">
                <a:solidFill>
                  <a:schemeClr val="tx1"/>
                </a:solidFill>
              </a:rPr>
              <a:t>Krajskou hygienickou stanici – havárie na „zdroji pitné vody” (vodním zdroji pro zásobování pitnou vodou)</a:t>
            </a:r>
          </a:p>
          <a:p>
            <a:pPr marL="0" indent="0">
              <a:buFontTx/>
              <a:buNone/>
              <a:defRPr/>
            </a:pPr>
            <a:endParaRPr lang="cs-CZ" altLang="cs-CZ" dirty="0">
              <a:solidFill>
                <a:srgbClr val="0070C0"/>
              </a:solidFill>
            </a:endParaRPr>
          </a:p>
        </p:txBody>
      </p:sp>
      <p:sp>
        <p:nvSpPr>
          <p:cNvPr id="18436" name="Zástupný symbol pro číslo snímku 3">
            <a:extLst>
              <a:ext uri="{FF2B5EF4-FFF2-40B4-BE49-F238E27FC236}">
                <a16:creationId xmlns:a16="http://schemas.microsoft.com/office/drawing/2014/main" id="{D1473908-D9B7-4499-8259-FE3983025A4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29A6562-C22C-47E6-8A63-37ED5D1530C6}" type="slidenum">
              <a:rPr lang="cs-CZ" altLang="cs-CZ" sz="380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cs-CZ" altLang="cs-CZ" sz="38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56993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">
            <a:extLst>
              <a:ext uri="{FF2B5EF4-FFF2-40B4-BE49-F238E27FC236}">
                <a16:creationId xmlns:a16="http://schemas.microsoft.com/office/drawing/2014/main" id="{8AA66292-5EDE-4DCE-8B04-4A79B710FC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3" y="-144567"/>
            <a:ext cx="9161463" cy="684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8434" name="Nadpis 1">
            <a:extLst>
              <a:ext uri="{FF2B5EF4-FFF2-40B4-BE49-F238E27FC236}">
                <a16:creationId xmlns:a16="http://schemas.microsoft.com/office/drawing/2014/main" id="{3B0B907A-5801-4F41-A76F-2EFBCE21D8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44664" y="476672"/>
            <a:ext cx="6942138" cy="846461"/>
          </a:xfrm>
        </p:spPr>
        <p:txBody>
          <a:bodyPr/>
          <a:lstStyle/>
          <a:p>
            <a:pPr algn="ctr" eaLnBrk="1" hangingPunct="1"/>
            <a:r>
              <a:rPr lang="cs-CZ" altLang="cs-CZ" sz="3200" b="1" dirty="0">
                <a:solidFill>
                  <a:schemeClr val="tx1"/>
                </a:solidFill>
              </a:rPr>
              <a:t>Řízení prací při zneškodňování havárie - § 41 odst. 4</a:t>
            </a:r>
            <a:br>
              <a:rPr lang="cs-CZ" altLang="cs-CZ" sz="3200" b="1" dirty="0">
                <a:solidFill>
                  <a:schemeClr val="tx1"/>
                </a:solidFill>
              </a:rPr>
            </a:br>
            <a:endParaRPr lang="cs-CZ" altLang="cs-CZ" sz="3200" b="1" dirty="0">
              <a:solidFill>
                <a:schemeClr val="tx1"/>
              </a:solidFill>
            </a:endParaRPr>
          </a:p>
        </p:txBody>
      </p:sp>
      <p:sp>
        <p:nvSpPr>
          <p:cNvPr id="22531" name="Zástupný symbol pro obsah 2">
            <a:extLst>
              <a:ext uri="{FF2B5EF4-FFF2-40B4-BE49-F238E27FC236}">
                <a16:creationId xmlns:a16="http://schemas.microsoft.com/office/drawing/2014/main" id="{CA81CCDD-EF5E-43C9-A4F6-6AE54E8301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37019"/>
            <a:ext cx="8435280" cy="4643438"/>
          </a:xfrm>
        </p:spPr>
        <p:txBody>
          <a:bodyPr/>
          <a:lstStyle/>
          <a:p>
            <a:pPr marL="0" indent="0">
              <a:lnSpc>
                <a:spcPct val="100000"/>
              </a:lnSpc>
              <a:defRPr/>
            </a:pPr>
            <a:r>
              <a:rPr lang="pl-PL" altLang="cs-CZ" sz="1800" b="1" dirty="0">
                <a:solidFill>
                  <a:schemeClr val="tx1"/>
                </a:solidFill>
              </a:rPr>
              <a:t>Vodoprávní úřad (VÚ) podle místa havárie  </a:t>
            </a:r>
          </a:p>
          <a:p>
            <a:pPr marL="0" indent="0">
              <a:lnSpc>
                <a:spcPct val="100000"/>
              </a:lnSpc>
              <a:defRPr/>
            </a:pPr>
            <a:r>
              <a:rPr lang="pl-PL" altLang="cs-CZ" sz="1400" dirty="0">
                <a:solidFill>
                  <a:schemeClr val="tx1"/>
                </a:solidFill>
              </a:rPr>
              <a:t> - kde vznikla</a:t>
            </a:r>
          </a:p>
          <a:p>
            <a:pPr marL="0" indent="0">
              <a:lnSpc>
                <a:spcPct val="100000"/>
              </a:lnSpc>
              <a:defRPr/>
            </a:pPr>
            <a:r>
              <a:rPr lang="pl-PL" altLang="cs-CZ" sz="1400" dirty="0">
                <a:solidFill>
                  <a:schemeClr val="tx1"/>
                </a:solidFill>
              </a:rPr>
              <a:t> - kde  se projevila - § 41 odst. 2</a:t>
            </a:r>
          </a:p>
          <a:p>
            <a:pPr marL="0" indent="0">
              <a:lnSpc>
                <a:spcPct val="100000"/>
              </a:lnSpc>
              <a:defRPr/>
            </a:pPr>
            <a:r>
              <a:rPr lang="pl-PL" altLang="cs-CZ" sz="1400" dirty="0">
                <a:solidFill>
                  <a:schemeClr val="tx1"/>
                </a:solidFill>
              </a:rPr>
              <a:t>HZS – záchranné a likvidační práce - § 2 zák. č. 239/2000 Sb.</a:t>
            </a:r>
          </a:p>
          <a:p>
            <a:pPr marL="0" indent="0">
              <a:lnSpc>
                <a:spcPct val="100000"/>
              </a:lnSpc>
              <a:defRPr/>
            </a:pPr>
            <a:r>
              <a:rPr lang="pl-PL" altLang="cs-CZ" sz="1400" dirty="0">
                <a:solidFill>
                  <a:schemeClr val="tx1"/>
                </a:solidFill>
              </a:rPr>
              <a:t>VÚ – řízení prací při zneškodňování havárií</a:t>
            </a:r>
          </a:p>
          <a:p>
            <a:pPr marL="0" indent="0">
              <a:lnSpc>
                <a:spcPct val="100000"/>
              </a:lnSpc>
              <a:defRPr/>
            </a:pPr>
            <a:r>
              <a:rPr lang="pl-PL" altLang="cs-CZ" sz="1400" dirty="0">
                <a:solidFill>
                  <a:schemeClr val="tx1"/>
                </a:solidFill>
              </a:rPr>
              <a:t>       - šetření příčin havárie</a:t>
            </a:r>
          </a:p>
          <a:p>
            <a:pPr marL="0" indent="0">
              <a:lnSpc>
                <a:spcPct val="100000"/>
              </a:lnSpc>
              <a:defRPr/>
            </a:pPr>
            <a:r>
              <a:rPr lang="pl-PL" altLang="cs-CZ" sz="1400" dirty="0">
                <a:solidFill>
                  <a:schemeClr val="tx1"/>
                </a:solidFill>
              </a:rPr>
              <a:t>       - spolupracuje s   ●</a:t>
            </a:r>
            <a:r>
              <a:rPr lang="cs-CZ" altLang="cs-CZ" sz="1400" dirty="0">
                <a:solidFill>
                  <a:schemeClr val="tx1"/>
                </a:solidFill>
              </a:rPr>
              <a:t>  ČIŽP</a:t>
            </a:r>
          </a:p>
          <a:p>
            <a:pPr marL="0" indent="0">
              <a:lnSpc>
                <a:spcPct val="100000"/>
              </a:lnSpc>
              <a:defRPr/>
            </a:pPr>
            <a:r>
              <a:rPr lang="pl-PL" altLang="cs-CZ" sz="1400" dirty="0">
                <a:solidFill>
                  <a:schemeClr val="tx1"/>
                </a:solidFill>
              </a:rPr>
              <a:t>                                       ●</a:t>
            </a:r>
            <a:r>
              <a:rPr lang="cs-CZ" altLang="cs-CZ" sz="1400" dirty="0">
                <a:solidFill>
                  <a:schemeClr val="tx1"/>
                </a:solidFill>
              </a:rPr>
              <a:t>  správci povodí</a:t>
            </a:r>
          </a:p>
          <a:p>
            <a:pPr marL="0" indent="0">
              <a:lnSpc>
                <a:spcPct val="100000"/>
              </a:lnSpc>
              <a:defRPr/>
            </a:pPr>
            <a:r>
              <a:rPr lang="cs-CZ" altLang="cs-CZ" sz="1400" dirty="0">
                <a:solidFill>
                  <a:schemeClr val="tx1"/>
                </a:solidFill>
              </a:rPr>
              <a:t>                                       </a:t>
            </a:r>
            <a:r>
              <a:rPr lang="pl-PL" altLang="cs-CZ" sz="1400" dirty="0">
                <a:solidFill>
                  <a:schemeClr val="tx1"/>
                </a:solidFill>
              </a:rPr>
              <a:t>●</a:t>
            </a:r>
            <a:r>
              <a:rPr lang="cs-CZ" altLang="cs-CZ" sz="1400" dirty="0">
                <a:solidFill>
                  <a:schemeClr val="tx1"/>
                </a:solidFill>
              </a:rPr>
              <a:t>  Policií ČR</a:t>
            </a:r>
          </a:p>
          <a:p>
            <a:pPr marL="0" indent="0">
              <a:lnSpc>
                <a:spcPct val="100000"/>
              </a:lnSpc>
              <a:defRPr/>
            </a:pPr>
            <a:r>
              <a:rPr lang="cs-CZ" altLang="cs-CZ" sz="1400" dirty="0">
                <a:solidFill>
                  <a:schemeClr val="tx1"/>
                </a:solidFill>
              </a:rPr>
              <a:t>                                       </a:t>
            </a:r>
            <a:r>
              <a:rPr lang="pl-PL" altLang="cs-CZ" sz="1400" dirty="0">
                <a:solidFill>
                  <a:schemeClr val="tx1"/>
                </a:solidFill>
              </a:rPr>
              <a:t>●</a:t>
            </a:r>
            <a:r>
              <a:rPr lang="cs-CZ" altLang="cs-CZ" sz="1400" dirty="0">
                <a:solidFill>
                  <a:schemeClr val="tx1"/>
                </a:solidFill>
              </a:rPr>
              <a:t>  VÚ jejichž správní území bylo havárií zasaženo</a:t>
            </a:r>
          </a:p>
          <a:p>
            <a:pPr marL="0" indent="0">
              <a:lnSpc>
                <a:spcPct val="100000"/>
              </a:lnSpc>
              <a:defRPr/>
            </a:pPr>
            <a:r>
              <a:rPr lang="cs-CZ" altLang="cs-CZ" sz="1400" dirty="0">
                <a:solidFill>
                  <a:schemeClr val="tx1"/>
                </a:solidFill>
              </a:rPr>
              <a:t>                                        </a:t>
            </a:r>
            <a:r>
              <a:rPr lang="pl-PL" altLang="cs-CZ" sz="1400" dirty="0">
                <a:solidFill>
                  <a:schemeClr val="tx1"/>
                </a:solidFill>
              </a:rPr>
              <a:t>●</a:t>
            </a:r>
            <a:r>
              <a:rPr lang="cs-CZ" altLang="cs-CZ" sz="1400" dirty="0">
                <a:solidFill>
                  <a:schemeClr val="tx1"/>
                </a:solidFill>
              </a:rPr>
              <a:t>  vyzývá ke spolupráci</a:t>
            </a:r>
          </a:p>
          <a:p>
            <a:pPr marL="0" indent="0">
              <a:lnSpc>
                <a:spcPct val="100000"/>
              </a:lnSpc>
              <a:defRPr/>
            </a:pPr>
            <a:r>
              <a:rPr lang="pl-PL" altLang="cs-CZ" sz="1800" b="1" dirty="0">
                <a:solidFill>
                  <a:schemeClr val="tx1"/>
                </a:solidFill>
              </a:rPr>
              <a:t>Prováděcí vyhláška</a:t>
            </a:r>
          </a:p>
          <a:p>
            <a:pPr marL="0" indent="0">
              <a:lnSpc>
                <a:spcPct val="100000"/>
              </a:lnSpc>
              <a:defRPr/>
            </a:pPr>
            <a:r>
              <a:rPr lang="pl-PL" altLang="cs-CZ" sz="1400" dirty="0">
                <a:solidFill>
                  <a:schemeClr val="tx1"/>
                </a:solidFill>
              </a:rPr>
              <a:t>                                        </a:t>
            </a:r>
            <a:endParaRPr lang="cs-CZ" altLang="cs-CZ" sz="1400" dirty="0">
              <a:solidFill>
                <a:schemeClr val="tx1"/>
              </a:solidFill>
            </a:endParaRPr>
          </a:p>
          <a:p>
            <a:pPr marL="0" indent="0">
              <a:lnSpc>
                <a:spcPct val="100000"/>
              </a:lnSpc>
              <a:defRPr/>
            </a:pPr>
            <a:endParaRPr lang="cs-CZ" altLang="cs-CZ" sz="1800" dirty="0">
              <a:solidFill>
                <a:schemeClr val="tx1"/>
              </a:solidFill>
            </a:endParaRPr>
          </a:p>
          <a:p>
            <a:pPr marL="0" indent="0">
              <a:lnSpc>
                <a:spcPct val="100000"/>
              </a:lnSpc>
              <a:defRPr/>
            </a:pPr>
            <a:endParaRPr lang="cs-CZ" altLang="cs-CZ" sz="1800" dirty="0">
              <a:solidFill>
                <a:schemeClr val="tx1"/>
              </a:solidFill>
            </a:endParaRPr>
          </a:p>
          <a:p>
            <a:pPr marL="0" indent="0">
              <a:lnSpc>
                <a:spcPct val="100000"/>
              </a:lnSpc>
              <a:defRPr/>
            </a:pPr>
            <a:endParaRPr lang="cs-CZ" altLang="cs-CZ" sz="1800" dirty="0">
              <a:solidFill>
                <a:schemeClr val="tx1"/>
              </a:solidFill>
            </a:endParaRPr>
          </a:p>
          <a:p>
            <a:pPr marL="0" indent="0">
              <a:lnSpc>
                <a:spcPct val="100000"/>
              </a:lnSpc>
              <a:defRPr/>
            </a:pPr>
            <a:endParaRPr lang="cs-CZ" altLang="cs-CZ" sz="1800" dirty="0">
              <a:solidFill>
                <a:schemeClr val="tx1"/>
              </a:solidFill>
            </a:endParaRPr>
          </a:p>
          <a:p>
            <a:pPr marL="0" indent="0">
              <a:lnSpc>
                <a:spcPct val="100000"/>
              </a:lnSpc>
              <a:defRPr/>
            </a:pPr>
            <a:endParaRPr lang="cs-CZ" altLang="cs-CZ" sz="1800" dirty="0">
              <a:solidFill>
                <a:schemeClr val="tx1"/>
              </a:solidFill>
            </a:endParaRPr>
          </a:p>
          <a:p>
            <a:pPr marL="0" indent="0">
              <a:lnSpc>
                <a:spcPct val="100000"/>
              </a:lnSpc>
              <a:defRPr/>
            </a:pPr>
            <a:endParaRPr lang="cs-CZ" altLang="cs-CZ" sz="1800" dirty="0">
              <a:solidFill>
                <a:schemeClr val="tx1"/>
              </a:solidFill>
            </a:endParaRPr>
          </a:p>
          <a:p>
            <a:pPr marL="0" indent="0">
              <a:defRPr/>
            </a:pPr>
            <a:r>
              <a:rPr lang="cs-CZ" altLang="cs-CZ" sz="2000" dirty="0">
                <a:solidFill>
                  <a:schemeClr val="tx1"/>
                </a:solidFill>
              </a:rPr>
              <a:t>      </a:t>
            </a:r>
          </a:p>
          <a:p>
            <a:pPr marL="0" indent="0">
              <a:defRPr/>
            </a:pPr>
            <a:endParaRPr lang="cs-CZ" altLang="cs-CZ" sz="2000" dirty="0">
              <a:solidFill>
                <a:schemeClr val="tx1"/>
              </a:solidFill>
            </a:endParaRPr>
          </a:p>
          <a:p>
            <a:pPr marL="0" indent="0">
              <a:defRPr/>
            </a:pPr>
            <a:r>
              <a:rPr lang="cs-CZ" altLang="cs-CZ" sz="2000" dirty="0">
                <a:solidFill>
                  <a:schemeClr val="tx1"/>
                </a:solidFill>
              </a:rPr>
              <a:t>                    </a:t>
            </a:r>
            <a:endParaRPr lang="cs-CZ" altLang="cs-CZ" sz="2000" dirty="0">
              <a:solidFill>
                <a:srgbClr val="0070C0"/>
              </a:solidFill>
            </a:endParaRPr>
          </a:p>
          <a:p>
            <a:pPr marL="0" indent="0">
              <a:defRPr/>
            </a:pPr>
            <a:r>
              <a:rPr lang="cs-CZ" altLang="cs-CZ" sz="2800" dirty="0">
                <a:solidFill>
                  <a:srgbClr val="0070C0"/>
                </a:solidFill>
              </a:rPr>
              <a:t>            </a:t>
            </a:r>
            <a:endParaRPr lang="pl-PL" altLang="cs-CZ" sz="2800" dirty="0">
              <a:solidFill>
                <a:schemeClr val="tx1"/>
              </a:solidFill>
            </a:endParaRPr>
          </a:p>
        </p:txBody>
      </p:sp>
      <p:sp>
        <p:nvSpPr>
          <p:cNvPr id="18436" name="Zástupný symbol pro číslo snímku 3">
            <a:extLst>
              <a:ext uri="{FF2B5EF4-FFF2-40B4-BE49-F238E27FC236}">
                <a16:creationId xmlns:a16="http://schemas.microsoft.com/office/drawing/2014/main" id="{D1473908-D9B7-4499-8259-FE3983025A4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3800" dirty="0">
                <a:solidFill>
                  <a:schemeClr val="bg1"/>
                </a:solidFill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19766415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">
            <a:extLst>
              <a:ext uri="{FF2B5EF4-FFF2-40B4-BE49-F238E27FC236}">
                <a16:creationId xmlns:a16="http://schemas.microsoft.com/office/drawing/2014/main" id="{8AA66292-5EDE-4DCE-8B04-4A79B710FC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223" y="35768"/>
            <a:ext cx="9161463" cy="684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8434" name="Nadpis 1">
            <a:extLst>
              <a:ext uri="{FF2B5EF4-FFF2-40B4-BE49-F238E27FC236}">
                <a16:creationId xmlns:a16="http://schemas.microsoft.com/office/drawing/2014/main" id="{3B0B907A-5801-4F41-A76F-2EFBCE21D8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44664" y="476672"/>
            <a:ext cx="6942138" cy="846461"/>
          </a:xfrm>
        </p:spPr>
        <p:txBody>
          <a:bodyPr/>
          <a:lstStyle/>
          <a:p>
            <a:pPr algn="ctr" eaLnBrk="1" hangingPunct="1"/>
            <a:r>
              <a:rPr lang="cs-CZ" altLang="cs-CZ" sz="3600" b="1" dirty="0">
                <a:solidFill>
                  <a:schemeClr val="tx1"/>
                </a:solidFill>
              </a:rPr>
              <a:t>Opatření k nápravě - § 42</a:t>
            </a:r>
          </a:p>
        </p:txBody>
      </p:sp>
      <p:sp>
        <p:nvSpPr>
          <p:cNvPr id="22531" name="Zástupný symbol pro obsah 2">
            <a:extLst>
              <a:ext uri="{FF2B5EF4-FFF2-40B4-BE49-F238E27FC236}">
                <a16:creationId xmlns:a16="http://schemas.microsoft.com/office/drawing/2014/main" id="{CA81CCDD-EF5E-43C9-A4F6-6AE54E8301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1" y="1482725"/>
            <a:ext cx="8435280" cy="4643438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cs-CZ" altLang="cs-CZ" sz="2000" b="1" dirty="0">
                <a:solidFill>
                  <a:schemeClr val="tx1"/>
                </a:solidFill>
              </a:rPr>
              <a:t>Závadný stav</a:t>
            </a:r>
          </a:p>
          <a:p>
            <a:pPr marL="457200" indent="-457200">
              <a:buFontTx/>
              <a:buChar char="-"/>
              <a:defRPr/>
            </a:pPr>
            <a:r>
              <a:rPr lang="cs-CZ" altLang="cs-CZ" sz="2000" dirty="0">
                <a:solidFill>
                  <a:schemeClr val="tx1"/>
                </a:solidFill>
              </a:rPr>
              <a:t>následky nedovoleného vypouštění odpadních vod</a:t>
            </a:r>
          </a:p>
          <a:p>
            <a:pPr marL="457200" indent="-457200">
              <a:buFontTx/>
              <a:buChar char="-"/>
              <a:defRPr/>
            </a:pPr>
            <a:r>
              <a:rPr lang="cs-CZ" altLang="cs-CZ" sz="2000" dirty="0">
                <a:solidFill>
                  <a:schemeClr val="tx1"/>
                </a:solidFill>
              </a:rPr>
              <a:t>následky nedovoleného nakládání se závadnými látkami</a:t>
            </a:r>
          </a:p>
          <a:p>
            <a:pPr marL="457200" indent="-457200">
              <a:buFontTx/>
              <a:buChar char="-"/>
              <a:defRPr/>
            </a:pPr>
            <a:r>
              <a:rPr lang="cs-CZ" altLang="cs-CZ" sz="2000" dirty="0">
                <a:solidFill>
                  <a:schemeClr val="tx1"/>
                </a:solidFill>
              </a:rPr>
              <a:t>následky havárie</a:t>
            </a:r>
          </a:p>
          <a:p>
            <a:pPr marL="0" indent="0">
              <a:defRPr/>
            </a:pPr>
            <a:r>
              <a:rPr lang="cs-CZ" altLang="cs-CZ" sz="2000" b="1" dirty="0">
                <a:solidFill>
                  <a:schemeClr val="tx1"/>
                </a:solidFill>
              </a:rPr>
              <a:t>Opatření</a:t>
            </a:r>
          </a:p>
          <a:p>
            <a:pPr marL="457200" indent="-457200">
              <a:buFontTx/>
              <a:buChar char="-"/>
              <a:defRPr/>
            </a:pPr>
            <a:r>
              <a:rPr lang="cs-CZ" altLang="cs-CZ" sz="2000" dirty="0">
                <a:solidFill>
                  <a:schemeClr val="tx1"/>
                </a:solidFill>
              </a:rPr>
              <a:t>ukládá VÚ nebo ČIŽP za účelem</a:t>
            </a:r>
          </a:p>
          <a:p>
            <a:pPr marL="0" indent="0">
              <a:defRPr/>
            </a:pPr>
            <a:r>
              <a:rPr lang="cs-CZ" altLang="cs-CZ" sz="2000" dirty="0">
                <a:solidFill>
                  <a:schemeClr val="tx1"/>
                </a:solidFill>
              </a:rPr>
              <a:t>                                         -  odstranění následků závadného stavu</a:t>
            </a:r>
          </a:p>
          <a:p>
            <a:pPr marL="0" indent="0">
              <a:defRPr/>
            </a:pPr>
            <a:r>
              <a:rPr lang="cs-CZ" altLang="cs-CZ" sz="2000" dirty="0">
                <a:solidFill>
                  <a:schemeClr val="tx1"/>
                </a:solidFill>
              </a:rPr>
              <a:t>                                         -  opatření náhradního zdroje vody, je-li to nutné</a:t>
            </a:r>
          </a:p>
          <a:p>
            <a:pPr marL="0" indent="0">
              <a:defRPr/>
            </a:pPr>
            <a:r>
              <a:rPr lang="cs-CZ" altLang="cs-CZ" sz="2000" b="1" dirty="0">
                <a:solidFill>
                  <a:schemeClr val="tx1"/>
                </a:solidFill>
              </a:rPr>
              <a:t>Náklady nese původce</a:t>
            </a:r>
          </a:p>
          <a:p>
            <a:pPr marL="0" indent="0">
              <a:defRPr/>
            </a:pPr>
            <a:endParaRPr lang="cs-CZ" altLang="cs-CZ" sz="2000" dirty="0">
              <a:solidFill>
                <a:schemeClr val="tx1"/>
              </a:solidFill>
            </a:endParaRPr>
          </a:p>
          <a:p>
            <a:pPr marL="0" indent="0">
              <a:defRPr/>
            </a:pPr>
            <a:endParaRPr lang="cs-CZ" altLang="cs-CZ" sz="2000" b="1" dirty="0">
              <a:solidFill>
                <a:schemeClr val="tx1"/>
              </a:solidFill>
            </a:endParaRPr>
          </a:p>
        </p:txBody>
      </p:sp>
      <p:sp>
        <p:nvSpPr>
          <p:cNvPr id="18436" name="Zástupný symbol pro číslo snímku 3">
            <a:extLst>
              <a:ext uri="{FF2B5EF4-FFF2-40B4-BE49-F238E27FC236}">
                <a16:creationId xmlns:a16="http://schemas.microsoft.com/office/drawing/2014/main" id="{D1473908-D9B7-4499-8259-FE3983025A4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29A6562-C22C-47E6-8A63-37ED5D1530C6}" type="slidenum">
              <a:rPr lang="cs-CZ" altLang="cs-CZ" sz="380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lang="cs-CZ" altLang="cs-CZ" sz="38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05818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">
            <a:extLst>
              <a:ext uri="{FF2B5EF4-FFF2-40B4-BE49-F238E27FC236}">
                <a16:creationId xmlns:a16="http://schemas.microsoft.com/office/drawing/2014/main" id="{8AA66292-5EDE-4DCE-8B04-4A79B710FC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288"/>
            <a:ext cx="9161463" cy="684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8434" name="Nadpis 1">
            <a:extLst>
              <a:ext uri="{FF2B5EF4-FFF2-40B4-BE49-F238E27FC236}">
                <a16:creationId xmlns:a16="http://schemas.microsoft.com/office/drawing/2014/main" id="{3B0B907A-5801-4F41-A76F-2EFBCE21D8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44664" y="476672"/>
            <a:ext cx="6942138" cy="846461"/>
          </a:xfrm>
        </p:spPr>
        <p:txBody>
          <a:bodyPr/>
          <a:lstStyle/>
          <a:p>
            <a:pPr algn="ctr" eaLnBrk="1" hangingPunct="1"/>
            <a:r>
              <a:rPr lang="cs-CZ" altLang="cs-CZ" sz="3600" b="1" dirty="0">
                <a:solidFill>
                  <a:schemeClr val="tx1"/>
                </a:solidFill>
              </a:rPr>
              <a:t>Provozní řády  - § 59</a:t>
            </a:r>
          </a:p>
        </p:txBody>
      </p:sp>
      <p:sp>
        <p:nvSpPr>
          <p:cNvPr id="22531" name="Zástupný symbol pro obsah 2">
            <a:extLst>
              <a:ext uri="{FF2B5EF4-FFF2-40B4-BE49-F238E27FC236}">
                <a16:creationId xmlns:a16="http://schemas.microsoft.com/office/drawing/2014/main" id="{CA81CCDD-EF5E-43C9-A4F6-6AE54E8301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1" y="1482725"/>
            <a:ext cx="8435280" cy="4643438"/>
          </a:xfrm>
        </p:spPr>
        <p:txBody>
          <a:bodyPr/>
          <a:lstStyle/>
          <a:p>
            <a:pPr marL="0" indent="0">
              <a:defRPr/>
            </a:pPr>
            <a:r>
              <a:rPr lang="cs-CZ" altLang="cs-CZ" sz="2400" b="1" dirty="0"/>
              <a:t>Provozní řády vodních děl – vyhláška č. 216/2011 Sb.</a:t>
            </a:r>
          </a:p>
          <a:p>
            <a:pPr marL="0" indent="0">
              <a:defRPr/>
            </a:pPr>
            <a:r>
              <a:rPr lang="cs-CZ" altLang="cs-CZ" sz="2400" b="1" dirty="0"/>
              <a:t>Dosavadní kompetence VÚ - § 15 odst. 3 </a:t>
            </a:r>
          </a:p>
          <a:p>
            <a:pPr marL="0" indent="0">
              <a:defRPr/>
            </a:pPr>
            <a:r>
              <a:rPr lang="cs-CZ" altLang="cs-CZ" sz="2400" dirty="0"/>
              <a:t>– možnost uložit povinnost zpracovat provozní řád vodního díla spolu s žádostí o vydání kolaudačního souhlasu</a:t>
            </a:r>
          </a:p>
          <a:p>
            <a:pPr marL="0" indent="0">
              <a:defRPr/>
            </a:pPr>
            <a:r>
              <a:rPr lang="cs-CZ" altLang="cs-CZ" sz="2400" b="1" dirty="0"/>
              <a:t>VÚ nemá kompetenci provozní řád schvalovat</a:t>
            </a:r>
          </a:p>
          <a:p>
            <a:pPr marL="0" indent="0">
              <a:defRPr/>
            </a:pPr>
            <a:r>
              <a:rPr lang="cs-CZ" altLang="cs-CZ" sz="2400" b="1" dirty="0"/>
              <a:t>Havarijní novela → VÚ (KÚ - § 107 odst. 1 písm. l) </a:t>
            </a:r>
            <a:r>
              <a:rPr lang="cs-CZ" altLang="cs-CZ" sz="2400" dirty="0"/>
              <a:t>by měl kompetenci uložit zpracování provozního řádu ČOV k čištění odpadních vod s obsahem zvlášť nebezpečných závadných látek, nebezpečných závadných látek</a:t>
            </a:r>
          </a:p>
          <a:p>
            <a:pPr marL="0" indent="0">
              <a:buFontTx/>
              <a:buNone/>
              <a:defRPr/>
            </a:pPr>
            <a:endParaRPr lang="pl-PL" altLang="cs-CZ" sz="2800" dirty="0">
              <a:solidFill>
                <a:schemeClr val="tx1"/>
              </a:solidFill>
            </a:endParaRPr>
          </a:p>
          <a:p>
            <a:pPr marL="0" indent="0">
              <a:buFontTx/>
              <a:buNone/>
              <a:defRPr/>
            </a:pPr>
            <a:endParaRPr lang="cs-CZ" altLang="cs-CZ" dirty="0">
              <a:solidFill>
                <a:srgbClr val="0070C0"/>
              </a:solidFill>
            </a:endParaRPr>
          </a:p>
        </p:txBody>
      </p:sp>
      <p:sp>
        <p:nvSpPr>
          <p:cNvPr id="18436" name="Zástupný symbol pro číslo snímku 3">
            <a:extLst>
              <a:ext uri="{FF2B5EF4-FFF2-40B4-BE49-F238E27FC236}">
                <a16:creationId xmlns:a16="http://schemas.microsoft.com/office/drawing/2014/main" id="{D1473908-D9B7-4499-8259-FE3983025A4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29A6562-C22C-47E6-8A63-37ED5D1530C6}" type="slidenum">
              <a:rPr lang="cs-CZ" altLang="cs-CZ" sz="380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15</a:t>
            </a:fld>
            <a:endParaRPr lang="cs-CZ" altLang="cs-CZ" sz="38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43306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">
            <a:extLst>
              <a:ext uri="{FF2B5EF4-FFF2-40B4-BE49-F238E27FC236}">
                <a16:creationId xmlns:a16="http://schemas.microsoft.com/office/drawing/2014/main" id="{8AA66292-5EDE-4DCE-8B04-4A79B710FC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223" y="35768"/>
            <a:ext cx="9161463" cy="684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8434" name="Nadpis 1">
            <a:extLst>
              <a:ext uri="{FF2B5EF4-FFF2-40B4-BE49-F238E27FC236}">
                <a16:creationId xmlns:a16="http://schemas.microsoft.com/office/drawing/2014/main" id="{3B0B907A-5801-4F41-A76F-2EFBCE21D8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44664" y="476672"/>
            <a:ext cx="6942138" cy="846461"/>
          </a:xfrm>
        </p:spPr>
        <p:txBody>
          <a:bodyPr/>
          <a:lstStyle/>
          <a:p>
            <a:pPr algn="ctr" eaLnBrk="1" hangingPunct="1"/>
            <a:r>
              <a:rPr lang="cs-CZ" altLang="cs-CZ" sz="3600" b="1" dirty="0">
                <a:solidFill>
                  <a:schemeClr val="tx1"/>
                </a:solidFill>
              </a:rPr>
              <a:t>Přestupky</a:t>
            </a:r>
          </a:p>
        </p:txBody>
      </p:sp>
      <p:sp>
        <p:nvSpPr>
          <p:cNvPr id="22531" name="Zástupný symbol pro obsah 2">
            <a:extLst>
              <a:ext uri="{FF2B5EF4-FFF2-40B4-BE49-F238E27FC236}">
                <a16:creationId xmlns:a16="http://schemas.microsoft.com/office/drawing/2014/main" id="{CA81CCDD-EF5E-43C9-A4F6-6AE54E8301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1" y="1482725"/>
            <a:ext cx="8435280" cy="4643438"/>
          </a:xfrm>
        </p:spPr>
        <p:txBody>
          <a:bodyPr/>
          <a:lstStyle/>
          <a:p>
            <a:pPr marL="0" indent="0">
              <a:defRPr/>
            </a:pPr>
            <a:r>
              <a:rPr lang="cs-CZ" altLang="cs-CZ" sz="2800" b="1" dirty="0">
                <a:solidFill>
                  <a:schemeClr val="tx1"/>
                </a:solidFill>
              </a:rPr>
              <a:t>Nové skutkové podstaty</a:t>
            </a:r>
          </a:p>
          <a:p>
            <a:pPr marL="457200" indent="-457200">
              <a:buFontTx/>
              <a:buChar char="-"/>
              <a:defRPr/>
            </a:pPr>
            <a:r>
              <a:rPr lang="cs-CZ" altLang="cs-CZ" sz="2800" dirty="0">
                <a:solidFill>
                  <a:schemeClr val="tx1"/>
                </a:solidFill>
              </a:rPr>
              <a:t>neřídí se pokyny HZS</a:t>
            </a:r>
          </a:p>
          <a:p>
            <a:pPr marL="457200" indent="-457200">
              <a:buFontTx/>
              <a:buChar char="-"/>
              <a:defRPr/>
            </a:pPr>
            <a:r>
              <a:rPr lang="cs-CZ" altLang="cs-CZ" sz="2800" dirty="0">
                <a:solidFill>
                  <a:schemeClr val="tx1"/>
                </a:solidFill>
              </a:rPr>
              <a:t>nevyhoví výzvě ke spolupráci při provádění opatření ke zneškodňování havárie</a:t>
            </a:r>
          </a:p>
          <a:p>
            <a:pPr marL="457200" indent="-457200">
              <a:buFontTx/>
              <a:buChar char="-"/>
              <a:defRPr/>
            </a:pPr>
            <a:r>
              <a:rPr lang="cs-CZ" altLang="cs-CZ" sz="2800" dirty="0">
                <a:solidFill>
                  <a:schemeClr val="tx1"/>
                </a:solidFill>
              </a:rPr>
              <a:t>neprovádí kontinuální měření vypouštěných odpadních vod</a:t>
            </a:r>
          </a:p>
          <a:p>
            <a:pPr marL="457200" indent="-457200">
              <a:buFontTx/>
              <a:buChar char="-"/>
              <a:defRPr/>
            </a:pPr>
            <a:r>
              <a:rPr lang="cs-CZ" altLang="cs-CZ" sz="2800" dirty="0">
                <a:solidFill>
                  <a:schemeClr val="tx1"/>
                </a:solidFill>
              </a:rPr>
              <a:t>nepředloží ke schválení provozní řád ČOV</a:t>
            </a:r>
          </a:p>
          <a:p>
            <a:pPr marL="457200" indent="-457200">
              <a:buFontTx/>
              <a:buChar char="-"/>
              <a:defRPr/>
            </a:pPr>
            <a:r>
              <a:rPr lang="cs-CZ" altLang="cs-CZ" sz="2800" dirty="0">
                <a:solidFill>
                  <a:schemeClr val="tx1"/>
                </a:solidFill>
              </a:rPr>
              <a:t>způsobí havárii</a:t>
            </a: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endParaRPr lang="pl-PL" altLang="cs-CZ" sz="3600" dirty="0">
              <a:solidFill>
                <a:schemeClr val="tx1"/>
              </a:solidFill>
            </a:endParaRPr>
          </a:p>
          <a:p>
            <a:pPr marL="0" indent="0">
              <a:buFontTx/>
              <a:buNone/>
              <a:defRPr/>
            </a:pPr>
            <a:endParaRPr lang="cs-CZ" altLang="cs-CZ" dirty="0">
              <a:solidFill>
                <a:srgbClr val="0070C0"/>
              </a:solidFill>
            </a:endParaRPr>
          </a:p>
        </p:txBody>
      </p:sp>
      <p:sp>
        <p:nvSpPr>
          <p:cNvPr id="18436" name="Zástupný symbol pro číslo snímku 3">
            <a:extLst>
              <a:ext uri="{FF2B5EF4-FFF2-40B4-BE49-F238E27FC236}">
                <a16:creationId xmlns:a16="http://schemas.microsoft.com/office/drawing/2014/main" id="{D1473908-D9B7-4499-8259-FE3983025A4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29A6562-C22C-47E6-8A63-37ED5D1530C6}" type="slidenum">
              <a:rPr lang="cs-CZ" altLang="cs-CZ" sz="380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16</a:t>
            </a:fld>
            <a:endParaRPr lang="cs-CZ" altLang="cs-CZ" sz="38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38352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">
            <a:extLst>
              <a:ext uri="{FF2B5EF4-FFF2-40B4-BE49-F238E27FC236}">
                <a16:creationId xmlns:a16="http://schemas.microsoft.com/office/drawing/2014/main" id="{8AA66292-5EDE-4DCE-8B04-4A79B710FC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223" y="35768"/>
            <a:ext cx="9161463" cy="684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8434" name="Nadpis 1">
            <a:extLst>
              <a:ext uri="{FF2B5EF4-FFF2-40B4-BE49-F238E27FC236}">
                <a16:creationId xmlns:a16="http://schemas.microsoft.com/office/drawing/2014/main" id="{3B0B907A-5801-4F41-A76F-2EFBCE21D8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44664" y="476672"/>
            <a:ext cx="6942138" cy="846461"/>
          </a:xfrm>
        </p:spPr>
        <p:txBody>
          <a:bodyPr/>
          <a:lstStyle/>
          <a:p>
            <a:pPr algn="ctr" eaLnBrk="1" hangingPunct="1"/>
            <a:r>
              <a:rPr lang="cs-CZ" altLang="cs-CZ" sz="3600" b="1" dirty="0">
                <a:solidFill>
                  <a:schemeClr val="tx1"/>
                </a:solidFill>
              </a:rPr>
              <a:t>Přestupky</a:t>
            </a:r>
          </a:p>
        </p:txBody>
      </p:sp>
      <p:sp>
        <p:nvSpPr>
          <p:cNvPr id="22531" name="Zástupný symbol pro obsah 2">
            <a:extLst>
              <a:ext uri="{FF2B5EF4-FFF2-40B4-BE49-F238E27FC236}">
                <a16:creationId xmlns:a16="http://schemas.microsoft.com/office/drawing/2014/main" id="{CA81CCDD-EF5E-43C9-A4F6-6AE54E8301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1" y="1482725"/>
            <a:ext cx="8435280" cy="4643438"/>
          </a:xfrm>
        </p:spPr>
        <p:txBody>
          <a:bodyPr/>
          <a:lstStyle/>
          <a:p>
            <a:pPr marL="0" indent="0">
              <a:defRPr/>
            </a:pPr>
            <a:r>
              <a:rPr lang="cs-CZ" altLang="cs-CZ" sz="2800" b="1" dirty="0"/>
              <a:t>Zvýšení sazby</a:t>
            </a:r>
          </a:p>
          <a:p>
            <a:pPr marL="0" indent="0">
              <a:defRPr/>
            </a:pPr>
            <a:endParaRPr lang="cs-CZ" altLang="cs-CZ" sz="2400" b="1" dirty="0"/>
          </a:p>
          <a:p>
            <a:pPr marL="0" indent="0">
              <a:defRPr/>
            </a:pPr>
            <a:r>
              <a:rPr lang="cs-CZ" altLang="cs-CZ" sz="2400" dirty="0"/>
              <a:t> – 25 000 000,- Kč – vypouštění odpadních vod s obsahem zvlášť </a:t>
            </a:r>
            <a:r>
              <a:rPr lang="cs-CZ" altLang="cs-CZ" sz="2400"/>
              <a:t>nebezpečných látek, </a:t>
            </a:r>
            <a:r>
              <a:rPr lang="cs-CZ" altLang="cs-CZ" sz="2400" dirty="0"/>
              <a:t>nejde-li o organoleptické látky (příloha č. 1, část II bod 3)</a:t>
            </a:r>
          </a:p>
          <a:p>
            <a:pPr marL="0" indent="0">
              <a:defRPr/>
            </a:pPr>
            <a:endParaRPr lang="cs-CZ" altLang="cs-CZ" sz="2400" dirty="0"/>
          </a:p>
          <a:p>
            <a:pPr marL="0" indent="0">
              <a:defRPr/>
            </a:pPr>
            <a:r>
              <a:rPr lang="cs-CZ" altLang="cs-CZ" sz="2400" dirty="0"/>
              <a:t> - 50 000 000,- Kč – vypouštění odpadních vod bez povolení a neprovádění uloženého kontinuálního měření vypouštěných odpadních vod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cs-CZ" altLang="cs-CZ" sz="2400" dirty="0"/>
          </a:p>
          <a:p>
            <a:pPr marL="0" indent="0">
              <a:buFontTx/>
              <a:buNone/>
              <a:defRPr/>
            </a:pPr>
            <a:endParaRPr lang="pl-PL" altLang="cs-CZ" sz="3600" dirty="0">
              <a:solidFill>
                <a:schemeClr val="tx1"/>
              </a:solidFill>
            </a:endParaRPr>
          </a:p>
          <a:p>
            <a:pPr marL="0" indent="0">
              <a:buFontTx/>
              <a:buNone/>
              <a:defRPr/>
            </a:pPr>
            <a:endParaRPr lang="cs-CZ" altLang="cs-CZ" dirty="0">
              <a:solidFill>
                <a:srgbClr val="0070C0"/>
              </a:solidFill>
            </a:endParaRPr>
          </a:p>
        </p:txBody>
      </p:sp>
      <p:sp>
        <p:nvSpPr>
          <p:cNvPr id="18436" name="Zástupný symbol pro číslo snímku 3">
            <a:extLst>
              <a:ext uri="{FF2B5EF4-FFF2-40B4-BE49-F238E27FC236}">
                <a16:creationId xmlns:a16="http://schemas.microsoft.com/office/drawing/2014/main" id="{D1473908-D9B7-4499-8259-FE3983025A4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29A6562-C22C-47E6-8A63-37ED5D1530C6}" type="slidenum">
              <a:rPr lang="cs-CZ" altLang="cs-CZ" sz="380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17</a:t>
            </a:fld>
            <a:endParaRPr lang="cs-CZ" altLang="cs-CZ" sz="38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15273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5" y="42812"/>
            <a:ext cx="9161463" cy="684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1640" y="1700808"/>
            <a:ext cx="6696744" cy="3312368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cs-CZ" sz="4400" b="1" dirty="0"/>
              <a:t>Děkuji za pozornost.</a:t>
            </a:r>
            <a:endParaRPr lang="cs-CZ" sz="4000" b="1" dirty="0"/>
          </a:p>
        </p:txBody>
      </p:sp>
    </p:spTree>
    <p:extLst>
      <p:ext uri="{BB962C8B-B14F-4D97-AF65-F5344CB8AC3E}">
        <p14:creationId xmlns:p14="http://schemas.microsoft.com/office/powerpoint/2010/main" val="3049597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288"/>
            <a:ext cx="9161463" cy="684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35696" y="548680"/>
            <a:ext cx="7128792" cy="1512168"/>
          </a:xfrm>
        </p:spPr>
        <p:txBody>
          <a:bodyPr>
            <a:noAutofit/>
          </a:bodyPr>
          <a:lstStyle/>
          <a:p>
            <a:pPr algn="ctr"/>
            <a:r>
              <a:rPr lang="cs-CZ" sz="3200" b="1" dirty="0"/>
              <a:t>Zákon č. 254/2001 Sb., o vodách a o změně některých zákonů (vodní zákon), ve znění pozdějších předpisů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060848"/>
            <a:ext cx="8208912" cy="4338227"/>
          </a:xfrm>
        </p:spPr>
        <p:txBody>
          <a:bodyPr>
            <a:normAutofit fontScale="62500" lnSpcReduction="20000"/>
          </a:bodyPr>
          <a:lstStyle/>
          <a:p>
            <a:pPr marL="457200" indent="-4572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b="1" dirty="0"/>
              <a:t>35 x novelizován</a:t>
            </a:r>
          </a:p>
          <a:p>
            <a:pPr marL="457200" indent="-4572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b="1" dirty="0"/>
              <a:t>připravené novely</a:t>
            </a:r>
          </a:p>
          <a:p>
            <a:pPr marL="0" indent="0">
              <a:lnSpc>
                <a:spcPct val="114000"/>
              </a:lnSpc>
            </a:pPr>
            <a:r>
              <a:rPr lang="cs-CZ" dirty="0"/>
              <a:t>    - nový stavební zákon</a:t>
            </a:r>
          </a:p>
          <a:p>
            <a:pPr marL="0" indent="0">
              <a:lnSpc>
                <a:spcPct val="114000"/>
              </a:lnSpc>
            </a:pPr>
            <a:r>
              <a:rPr lang="cs-CZ" dirty="0"/>
              <a:t>    - zákon o environmentálním jednotném stanovisku</a:t>
            </a:r>
          </a:p>
          <a:p>
            <a:pPr marL="0" indent="0">
              <a:lnSpc>
                <a:spcPct val="114000"/>
              </a:lnSpc>
            </a:pPr>
            <a:r>
              <a:rPr lang="cs-CZ" dirty="0"/>
              <a:t>    - havarijní novela</a:t>
            </a:r>
          </a:p>
          <a:p>
            <a:pPr marL="0" indent="0">
              <a:lnSpc>
                <a:spcPct val="114000"/>
              </a:lnSpc>
            </a:pPr>
            <a:r>
              <a:rPr lang="cs-CZ" b="1" dirty="0"/>
              <a:t>    Prováděcí předpisy</a:t>
            </a:r>
          </a:p>
          <a:p>
            <a:pPr marL="0" indent="0">
              <a:lnSpc>
                <a:spcPct val="114000"/>
              </a:lnSpc>
            </a:pPr>
            <a:r>
              <a:rPr lang="cs-CZ" dirty="0"/>
              <a:t>         - 7 nařízení vlády</a:t>
            </a:r>
          </a:p>
          <a:p>
            <a:pPr marL="0" indent="0">
              <a:lnSpc>
                <a:spcPct val="114000"/>
              </a:lnSpc>
            </a:pPr>
            <a:r>
              <a:rPr lang="cs-CZ" dirty="0"/>
              <a:t>         - 19 vyhlášek</a:t>
            </a:r>
          </a:p>
          <a:p>
            <a:pPr marL="0" indent="0">
              <a:lnSpc>
                <a:spcPct val="114000"/>
              </a:lnSpc>
            </a:pPr>
            <a:r>
              <a:rPr lang="cs-CZ" dirty="0"/>
              <a:t>        - další zmocnění</a:t>
            </a:r>
          </a:p>
          <a:p>
            <a:pPr marL="0" indent="0">
              <a:lnSpc>
                <a:spcPct val="114000"/>
              </a:lnSpc>
            </a:pPr>
            <a:endParaRPr lang="cs-CZ" sz="2800" dirty="0"/>
          </a:p>
          <a:p>
            <a:pPr marL="0" indent="0">
              <a:lnSpc>
                <a:spcPct val="114000"/>
              </a:lnSpc>
            </a:pPr>
            <a:endParaRPr lang="cs-CZ" sz="2800" dirty="0"/>
          </a:p>
          <a:p>
            <a:pPr marL="0" indent="0">
              <a:lnSpc>
                <a:spcPct val="114000"/>
              </a:lnSpc>
            </a:pPr>
            <a:endParaRPr lang="cs-CZ" sz="2800" dirty="0"/>
          </a:p>
          <a:p>
            <a:pPr marL="0" indent="0">
              <a:lnSpc>
                <a:spcPct val="114000"/>
              </a:lnSpc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759249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288"/>
            <a:ext cx="9161463" cy="684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35696" y="692696"/>
            <a:ext cx="6984776" cy="1143000"/>
          </a:xfrm>
        </p:spPr>
        <p:txBody>
          <a:bodyPr>
            <a:noAutofit/>
          </a:bodyPr>
          <a:lstStyle/>
          <a:p>
            <a:pPr algn="ctr"/>
            <a:r>
              <a:rPr lang="cs-CZ" sz="3600" b="1" dirty="0"/>
              <a:t>Návrh havarijní novely VZ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294620"/>
            <a:ext cx="7488832" cy="4104455"/>
          </a:xfrm>
        </p:spPr>
        <p:txBody>
          <a:bodyPr>
            <a:normAutofit/>
          </a:bodyPr>
          <a:lstStyle/>
          <a:p>
            <a:pPr marL="0" indent="0">
              <a:lnSpc>
                <a:spcPct val="114000"/>
              </a:lnSpc>
            </a:pPr>
            <a:r>
              <a:rPr lang="cs-CZ" sz="2800" dirty="0"/>
              <a:t>Reakce na velkou havárii na řece Bečvě v roce 2020</a:t>
            </a:r>
          </a:p>
          <a:p>
            <a:pPr marL="0" indent="0">
              <a:lnSpc>
                <a:spcPct val="114000"/>
              </a:lnSpc>
            </a:pPr>
            <a:r>
              <a:rPr lang="cs-CZ" sz="2800" dirty="0"/>
              <a:t>V současné době – je vypořádáno mezirezortní připomínkové řízení</a:t>
            </a:r>
          </a:p>
          <a:p>
            <a:pPr marL="0" indent="0">
              <a:lnSpc>
                <a:spcPct val="114000"/>
              </a:lnSpc>
            </a:pPr>
            <a:r>
              <a:rPr lang="cs-CZ" sz="2800" dirty="0"/>
              <a:t>Návrh by měl být předložen vládě</a:t>
            </a:r>
          </a:p>
          <a:p>
            <a:pPr marL="0" indent="0">
              <a:lnSpc>
                <a:spcPct val="114000"/>
              </a:lnSpc>
            </a:pPr>
            <a:r>
              <a:rPr lang="cs-CZ" sz="2800" dirty="0"/>
              <a:t>Řada nevypořádaných rozporů</a:t>
            </a:r>
          </a:p>
          <a:p>
            <a:pPr marL="0" indent="0">
              <a:lnSpc>
                <a:spcPct val="114000"/>
              </a:lnSpc>
            </a:pPr>
            <a:endParaRPr lang="cs-CZ" sz="2800" dirty="0"/>
          </a:p>
          <a:p>
            <a:pPr marL="0" indent="0">
              <a:lnSpc>
                <a:spcPct val="114000"/>
              </a:lnSpc>
            </a:pPr>
            <a:endParaRPr lang="cs-CZ" sz="2800" dirty="0"/>
          </a:p>
          <a:p>
            <a:pPr marL="0" indent="0">
              <a:lnSpc>
                <a:spcPct val="114000"/>
              </a:lnSpc>
            </a:pPr>
            <a:endParaRPr lang="cs-CZ" sz="2800" dirty="0"/>
          </a:p>
          <a:p>
            <a:pPr marL="0" indent="0">
              <a:lnSpc>
                <a:spcPct val="114000"/>
              </a:lnSpc>
            </a:pPr>
            <a:endParaRPr lang="cs-CZ" sz="2800" dirty="0"/>
          </a:p>
          <a:p>
            <a:pPr marL="0" indent="0">
              <a:lnSpc>
                <a:spcPct val="114000"/>
              </a:lnSpc>
            </a:pPr>
            <a:endParaRPr lang="cs-CZ" sz="2800" dirty="0"/>
          </a:p>
          <a:p>
            <a:pPr marL="0" indent="0">
              <a:lnSpc>
                <a:spcPct val="114000"/>
              </a:lnSpc>
            </a:pPr>
            <a:endParaRPr lang="cs-CZ" sz="2800" dirty="0"/>
          </a:p>
          <a:p>
            <a:pPr marL="0" indent="0">
              <a:lnSpc>
                <a:spcPct val="114000"/>
              </a:lnSpc>
            </a:pPr>
            <a:endParaRPr lang="cs-CZ" sz="2800" dirty="0"/>
          </a:p>
          <a:p>
            <a:pPr marL="0" indent="0">
              <a:lnSpc>
                <a:spcPct val="114000"/>
              </a:lnSpc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5467342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-171400"/>
            <a:ext cx="9161463" cy="684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3688" y="260648"/>
            <a:ext cx="6480720" cy="1143000"/>
          </a:xfrm>
        </p:spPr>
        <p:txBody>
          <a:bodyPr>
            <a:normAutofit/>
          </a:bodyPr>
          <a:lstStyle/>
          <a:p>
            <a:pPr algn="ctr"/>
            <a:r>
              <a:rPr lang="cs-CZ" sz="3600" b="1" dirty="0"/>
              <a:t>Princip návrhu novely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556792"/>
            <a:ext cx="8208912" cy="4608511"/>
          </a:xfrm>
        </p:spPr>
        <p:txBody>
          <a:bodyPr>
            <a:normAutofit lnSpcReduction="10000"/>
          </a:bodyPr>
          <a:lstStyle/>
          <a:p>
            <a:pPr marL="457200" indent="-457200" algn="just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800" dirty="0"/>
              <a:t>zavedení nové evidence </a:t>
            </a:r>
            <a:r>
              <a:rPr lang="cs-CZ" sz="2800" dirty="0" err="1"/>
              <a:t>výústí</a:t>
            </a:r>
            <a:r>
              <a:rPr lang="cs-CZ" sz="2800" dirty="0"/>
              <a:t> odpadních vod do koryt vodních toků</a:t>
            </a:r>
          </a:p>
          <a:p>
            <a:pPr marL="457200" indent="-457200" algn="just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800" dirty="0"/>
              <a:t>zajištění maxima informací o vypouštění odpadních vod do vod povrchových</a:t>
            </a:r>
          </a:p>
          <a:p>
            <a:pPr marL="457200" indent="-457200" algn="just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800" dirty="0"/>
              <a:t>nové povinnosti správců povodí a vodoprávních úřadů</a:t>
            </a:r>
          </a:p>
          <a:p>
            <a:pPr marL="457200" indent="-457200" algn="just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800" dirty="0"/>
              <a:t>nové povinnosti znečišťovatelů</a:t>
            </a:r>
          </a:p>
          <a:p>
            <a:pPr marL="457200" indent="-457200" algn="just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800" dirty="0"/>
              <a:t>nová definice havárie a její součásti</a:t>
            </a:r>
          </a:p>
          <a:p>
            <a:pPr marL="457200" indent="-457200" algn="just">
              <a:lnSpc>
                <a:spcPct val="114000"/>
              </a:lnSpc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 algn="just">
              <a:lnSpc>
                <a:spcPct val="114000"/>
              </a:lnSpc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 algn="just">
              <a:lnSpc>
                <a:spcPct val="114000"/>
              </a:lnSpc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441693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9161463" cy="684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3688" y="260648"/>
            <a:ext cx="6480720" cy="720080"/>
          </a:xfrm>
        </p:spPr>
        <p:txBody>
          <a:bodyPr>
            <a:normAutofit/>
          </a:bodyPr>
          <a:lstStyle/>
          <a:p>
            <a:pPr algn="ctr"/>
            <a:r>
              <a:rPr lang="cs-CZ" sz="3600" b="1" dirty="0"/>
              <a:t>Princip návrhu novely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568952" cy="5040560"/>
          </a:xfrm>
        </p:spPr>
        <p:txBody>
          <a:bodyPr>
            <a:normAutofit lnSpcReduction="10000"/>
          </a:bodyPr>
          <a:lstStyle/>
          <a:p>
            <a:pPr marL="361950" indent="-3619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nové kompetence HZS při havárii</a:t>
            </a:r>
          </a:p>
          <a:p>
            <a:pPr marL="361950" indent="-3619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nové postupy při využití „havarijního“ fondu krajů</a:t>
            </a:r>
          </a:p>
          <a:p>
            <a:pPr marL="361950" indent="-3619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rozšířená definice závažné závady v korytě vodního toku</a:t>
            </a:r>
          </a:p>
          <a:p>
            <a:pPr marL="361950" indent="-3619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provozní řády čistíren odpadních vod s obsahem zvlášť nebezpečných závadných látek nebo nebezpečných závadných látek</a:t>
            </a:r>
          </a:p>
          <a:p>
            <a:pPr marL="361950" indent="-3619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přestupky – horní sazba – až 50 000 000,- Kč za nedovolené nakládání s vodami – vypouštění odpadních vod a původce neměřil kontinuálně vypouštění svých odpadních vod, ačkoliv to měl uloženo</a:t>
            </a:r>
          </a:p>
          <a:p>
            <a:pPr marL="361950" indent="-361950">
              <a:lnSpc>
                <a:spcPct val="114000"/>
              </a:lnSpc>
              <a:buFont typeface="Arial" panose="020B0604020202020204" pitchFamily="34" charset="0"/>
              <a:buChar char="•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1971390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9161463" cy="684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3688" y="260648"/>
            <a:ext cx="7056784" cy="1008112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b="1" dirty="0"/>
              <a:t>Navrhovaná evidence </a:t>
            </a:r>
            <a:r>
              <a:rPr lang="cs-CZ" sz="3600" b="1" dirty="0" err="1"/>
              <a:t>výústí</a:t>
            </a:r>
            <a:r>
              <a:rPr lang="cs-CZ" sz="3600" b="1" dirty="0"/>
              <a:t> odpadních vod do vodního toku - § 19a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568952" cy="5040560"/>
          </a:xfrm>
        </p:spPr>
        <p:txBody>
          <a:bodyPr>
            <a:normAutofit/>
          </a:bodyPr>
          <a:lstStyle/>
          <a:p>
            <a:pPr marL="0" indent="0">
              <a:lnSpc>
                <a:spcPct val="114000"/>
              </a:lnSpc>
            </a:pPr>
            <a:endParaRPr lang="cs-CZ" sz="2400" dirty="0"/>
          </a:p>
          <a:p>
            <a:pPr marL="361950" indent="-3619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všechny </a:t>
            </a:r>
            <a:r>
              <a:rPr lang="cs-CZ" sz="2400" dirty="0" err="1"/>
              <a:t>výústi</a:t>
            </a:r>
            <a:r>
              <a:rPr lang="cs-CZ" sz="2400" dirty="0"/>
              <a:t> odpadních vod, kde je povoleno vypouštění odpadních vod</a:t>
            </a:r>
          </a:p>
          <a:p>
            <a:pPr marL="361950" indent="-3619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všechny </a:t>
            </a:r>
            <a:r>
              <a:rPr lang="cs-CZ" sz="2400" dirty="0" err="1"/>
              <a:t>výústi</a:t>
            </a:r>
            <a:r>
              <a:rPr lang="cs-CZ" sz="2400" dirty="0"/>
              <a:t> odpadních vod fakticky existující zjištěné </a:t>
            </a:r>
          </a:p>
          <a:p>
            <a:pPr marL="0" indent="0">
              <a:lnSpc>
                <a:spcPct val="114000"/>
              </a:lnSpc>
            </a:pPr>
            <a:r>
              <a:rPr lang="cs-CZ" sz="2400" dirty="0"/>
              <a:t>                       - při výkonu správy vodních toků - § 47 VZ</a:t>
            </a:r>
          </a:p>
          <a:p>
            <a:pPr marL="0" indent="0">
              <a:lnSpc>
                <a:spcPct val="114000"/>
              </a:lnSpc>
            </a:pPr>
            <a:r>
              <a:rPr lang="cs-CZ" sz="2400" dirty="0"/>
              <a:t>                       - při výkonu vodoprávního dozoru - § 110 VZ</a:t>
            </a:r>
          </a:p>
          <a:p>
            <a:pPr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evidence „zdrojů“ – zdrojů znečištění ke každé nalezené </a:t>
            </a:r>
            <a:r>
              <a:rPr lang="cs-CZ" sz="2400" dirty="0" err="1"/>
              <a:t>výústi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176600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9161463" cy="684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3688" y="260648"/>
            <a:ext cx="7056784" cy="1008112"/>
          </a:xfrm>
        </p:spPr>
        <p:txBody>
          <a:bodyPr>
            <a:noAutofit/>
          </a:bodyPr>
          <a:lstStyle/>
          <a:p>
            <a:pPr algn="ctr"/>
            <a:r>
              <a:rPr lang="cs-CZ" sz="3600" b="1" dirty="0"/>
              <a:t>Nové povinnosti znečišťovatelů </a:t>
            </a:r>
            <a:br>
              <a:rPr lang="cs-CZ" sz="3600" b="1" dirty="0"/>
            </a:br>
            <a:r>
              <a:rPr lang="cs-CZ" sz="3600" b="1" dirty="0"/>
              <a:t>- § 38 odst. 10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568952" cy="5040560"/>
          </a:xfrm>
        </p:spPr>
        <p:txBody>
          <a:bodyPr>
            <a:normAutofit/>
          </a:bodyPr>
          <a:lstStyle/>
          <a:p>
            <a:pPr marL="0" indent="0">
              <a:lnSpc>
                <a:spcPct val="114000"/>
              </a:lnSpc>
            </a:pPr>
            <a:r>
              <a:rPr lang="cs-CZ" sz="2400" dirty="0"/>
              <a:t>Kontinuální měření vypouštěných odpadních vod</a:t>
            </a:r>
          </a:p>
          <a:p>
            <a:pPr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 může uložit VÚ</a:t>
            </a:r>
          </a:p>
          <a:p>
            <a:pPr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při řízení o povolení vypouštění odpadních vod</a:t>
            </a:r>
          </a:p>
          <a:p>
            <a:pPr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odpadní vody obsahují</a:t>
            </a:r>
          </a:p>
          <a:p>
            <a:pPr marL="0" indent="0">
              <a:lnSpc>
                <a:spcPct val="114000"/>
              </a:lnSpc>
            </a:pPr>
            <a:r>
              <a:rPr lang="cs-CZ" sz="2400" dirty="0"/>
              <a:t>         -  zvlášť nebezpečné závadné látky (příloha č. 1 VZ, část I)</a:t>
            </a:r>
          </a:p>
          <a:p>
            <a:pPr marL="0" indent="0">
              <a:lnSpc>
                <a:spcPct val="114000"/>
              </a:lnSpc>
            </a:pPr>
            <a:r>
              <a:rPr lang="cs-CZ" sz="2400" dirty="0"/>
              <a:t>         - nebezpečné závadné látky (příloha č. 1 VZ, část II - sloučeniny</a:t>
            </a:r>
          </a:p>
          <a:p>
            <a:pPr marL="0" indent="0">
              <a:lnSpc>
                <a:spcPct val="114000"/>
              </a:lnSpc>
            </a:pPr>
            <a:r>
              <a:rPr lang="cs-CZ" sz="2400" dirty="0"/>
              <a:t>          metaloidů a kovů – kyanidy)</a:t>
            </a:r>
          </a:p>
          <a:p>
            <a:pPr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prioritní nebezpečné látky (příloha  č. 6 </a:t>
            </a:r>
            <a:r>
              <a:rPr lang="cs-CZ" sz="2400" dirty="0" err="1"/>
              <a:t>nař</a:t>
            </a:r>
            <a:r>
              <a:rPr lang="cs-CZ" sz="2400" dirty="0"/>
              <a:t>. </a:t>
            </a:r>
            <a:r>
              <a:rPr lang="cs-CZ" sz="2400" dirty="0" err="1"/>
              <a:t>vl</a:t>
            </a:r>
            <a:r>
              <a:rPr lang="cs-CZ" sz="2400" dirty="0"/>
              <a:t>. č. 401/2015 Sb.) </a:t>
            </a:r>
          </a:p>
        </p:txBody>
      </p:sp>
    </p:spTree>
    <p:extLst>
      <p:ext uri="{BB962C8B-B14F-4D97-AF65-F5344CB8AC3E}">
        <p14:creationId xmlns:p14="http://schemas.microsoft.com/office/powerpoint/2010/main" val="15591268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">
            <a:extLst>
              <a:ext uri="{FF2B5EF4-FFF2-40B4-BE49-F238E27FC236}">
                <a16:creationId xmlns:a16="http://schemas.microsoft.com/office/drawing/2014/main" id="{8AA66292-5EDE-4DCE-8B04-4A79B710FC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223" y="35768"/>
            <a:ext cx="9161463" cy="684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8434" name="Nadpis 1">
            <a:extLst>
              <a:ext uri="{FF2B5EF4-FFF2-40B4-BE49-F238E27FC236}">
                <a16:creationId xmlns:a16="http://schemas.microsoft.com/office/drawing/2014/main" id="{3B0B907A-5801-4F41-A76F-2EFBCE21D8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44664" y="476672"/>
            <a:ext cx="6942138" cy="846461"/>
          </a:xfrm>
        </p:spPr>
        <p:txBody>
          <a:bodyPr/>
          <a:lstStyle/>
          <a:p>
            <a:pPr algn="ctr" eaLnBrk="1" hangingPunct="1"/>
            <a:r>
              <a:rPr lang="cs-CZ" sz="3200" b="1" dirty="0"/>
              <a:t>Nové povinnosti znečišťovatelů </a:t>
            </a:r>
            <a:br>
              <a:rPr lang="cs-CZ" sz="3200" b="1" dirty="0"/>
            </a:br>
            <a:r>
              <a:rPr lang="cs-CZ" sz="3200" b="1" dirty="0"/>
              <a:t>- § 38 odst. 10</a:t>
            </a:r>
            <a:r>
              <a:rPr lang="cs-CZ" altLang="cs-CZ" sz="32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22531" name="Zástupný symbol pro obsah 2">
            <a:extLst>
              <a:ext uri="{FF2B5EF4-FFF2-40B4-BE49-F238E27FC236}">
                <a16:creationId xmlns:a16="http://schemas.microsoft.com/office/drawing/2014/main" id="{CA81CCDD-EF5E-43C9-A4F6-6AE54E8301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1" y="1482725"/>
            <a:ext cx="8435280" cy="4643438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cs-CZ" altLang="cs-CZ" sz="2000" b="1" dirty="0"/>
              <a:t>Povinnost</a:t>
            </a:r>
            <a:r>
              <a:rPr lang="cs-CZ" altLang="cs-CZ" sz="2000" dirty="0"/>
              <a:t> - průběžně zaznamenávat</a:t>
            </a:r>
          </a:p>
          <a:p>
            <a:pPr marL="0" indent="0">
              <a:buFontTx/>
              <a:buNone/>
              <a:defRPr/>
            </a:pPr>
            <a:r>
              <a:rPr lang="cs-CZ" altLang="cs-CZ" sz="2000" dirty="0"/>
              <a:t>                  -  vyhodnocovat</a:t>
            </a:r>
          </a:p>
          <a:p>
            <a:pPr marL="0" indent="0">
              <a:buFontTx/>
              <a:buNone/>
              <a:defRPr/>
            </a:pPr>
            <a:r>
              <a:rPr lang="cs-CZ" altLang="cs-CZ" sz="2000" dirty="0"/>
              <a:t>                  - uchovávat výsledky po dobu 2 let</a:t>
            </a:r>
          </a:p>
          <a:p>
            <a:pPr marL="0" indent="0" algn="just">
              <a:buFontTx/>
              <a:buNone/>
              <a:defRPr/>
            </a:pPr>
            <a:r>
              <a:rPr lang="cs-CZ" altLang="cs-CZ" sz="2000" dirty="0"/>
              <a:t>Zjistí-li možnost vzniku havárie, je povinen učinit odpovídající opatření k zabránění jejímu vzniku.</a:t>
            </a:r>
          </a:p>
          <a:p>
            <a:pPr marL="0" indent="0" algn="just">
              <a:buFontTx/>
              <a:buNone/>
              <a:defRPr/>
            </a:pPr>
            <a:r>
              <a:rPr lang="cs-CZ" altLang="cs-CZ" sz="2000" dirty="0"/>
              <a:t>Povinnost zajistit a řádně provozovat technické prostředky.</a:t>
            </a:r>
          </a:p>
          <a:p>
            <a:pPr marL="0" indent="0" algn="just">
              <a:buFontTx/>
              <a:buNone/>
              <a:defRPr/>
            </a:pPr>
            <a:r>
              <a:rPr lang="cs-CZ" altLang="cs-CZ" sz="2000" dirty="0"/>
              <a:t>Bude nařízení vlády - náležitosti a způsob provádění kontinuálního měření</a:t>
            </a:r>
          </a:p>
          <a:p>
            <a:pPr marL="0" indent="0" algn="just">
              <a:buFontTx/>
              <a:buNone/>
              <a:defRPr/>
            </a:pPr>
            <a:r>
              <a:rPr lang="cs-CZ" altLang="cs-CZ" sz="2000" dirty="0"/>
              <a:t>                                     - vyhodnocování</a:t>
            </a:r>
          </a:p>
          <a:p>
            <a:pPr marL="0" indent="0" algn="just">
              <a:buFontTx/>
              <a:buNone/>
              <a:defRPr/>
            </a:pPr>
            <a:r>
              <a:rPr lang="cs-CZ" altLang="cs-CZ" sz="2000" dirty="0"/>
              <a:t>                                     - náležitosti technických prostředků   </a:t>
            </a:r>
          </a:p>
          <a:p>
            <a:pPr marL="0" indent="0" algn="just">
              <a:buFontTx/>
              <a:buNone/>
              <a:defRPr/>
            </a:pPr>
            <a:endParaRPr lang="cs-CZ" altLang="cs-CZ" sz="2800" dirty="0"/>
          </a:p>
          <a:p>
            <a:pPr marL="0" indent="0" algn="ctr">
              <a:buFontTx/>
              <a:buNone/>
              <a:defRPr/>
            </a:pPr>
            <a:endParaRPr lang="cs-CZ" altLang="cs-CZ" sz="3600" dirty="0"/>
          </a:p>
          <a:p>
            <a:pPr marL="0" indent="0" algn="ctr">
              <a:buFontTx/>
              <a:buNone/>
              <a:defRPr/>
            </a:pPr>
            <a:endParaRPr lang="pl-PL" altLang="cs-CZ" sz="3600" dirty="0">
              <a:solidFill>
                <a:schemeClr val="tx1"/>
              </a:solidFill>
            </a:endParaRPr>
          </a:p>
          <a:p>
            <a:pPr marL="0" indent="0">
              <a:buFontTx/>
              <a:buNone/>
              <a:defRPr/>
            </a:pPr>
            <a:endParaRPr lang="cs-CZ" altLang="cs-CZ" dirty="0">
              <a:solidFill>
                <a:srgbClr val="0070C0"/>
              </a:solidFill>
            </a:endParaRPr>
          </a:p>
        </p:txBody>
      </p:sp>
      <p:sp>
        <p:nvSpPr>
          <p:cNvPr id="18436" name="Zástupný symbol pro číslo snímku 3">
            <a:extLst>
              <a:ext uri="{FF2B5EF4-FFF2-40B4-BE49-F238E27FC236}">
                <a16:creationId xmlns:a16="http://schemas.microsoft.com/office/drawing/2014/main" id="{D1473908-D9B7-4499-8259-FE3983025A4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29A6562-C22C-47E6-8A63-37ED5D1530C6}" type="slidenum">
              <a:rPr lang="cs-CZ" altLang="cs-CZ" sz="380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cs-CZ" altLang="cs-CZ" sz="38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94409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">
            <a:extLst>
              <a:ext uri="{FF2B5EF4-FFF2-40B4-BE49-F238E27FC236}">
                <a16:creationId xmlns:a16="http://schemas.microsoft.com/office/drawing/2014/main" id="{8AA66292-5EDE-4DCE-8B04-4A79B710FC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223" y="35768"/>
            <a:ext cx="9161463" cy="684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8434" name="Nadpis 1">
            <a:extLst>
              <a:ext uri="{FF2B5EF4-FFF2-40B4-BE49-F238E27FC236}">
                <a16:creationId xmlns:a16="http://schemas.microsoft.com/office/drawing/2014/main" id="{3B0B907A-5801-4F41-A76F-2EFBCE21D8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44664" y="476672"/>
            <a:ext cx="6942138" cy="846461"/>
          </a:xfrm>
        </p:spPr>
        <p:txBody>
          <a:bodyPr/>
          <a:lstStyle/>
          <a:p>
            <a:pPr algn="ctr" eaLnBrk="1" hangingPunct="1"/>
            <a:r>
              <a:rPr lang="cs-CZ" altLang="cs-CZ" sz="3600" b="1" dirty="0">
                <a:solidFill>
                  <a:schemeClr val="tx1"/>
                </a:solidFill>
              </a:rPr>
              <a:t>Definice havárie - § 40 odst. 1</a:t>
            </a:r>
          </a:p>
        </p:txBody>
      </p:sp>
      <p:sp>
        <p:nvSpPr>
          <p:cNvPr id="22531" name="Zástupný symbol pro obsah 2">
            <a:extLst>
              <a:ext uri="{FF2B5EF4-FFF2-40B4-BE49-F238E27FC236}">
                <a16:creationId xmlns:a16="http://schemas.microsoft.com/office/drawing/2014/main" id="{CA81CCDD-EF5E-43C9-A4F6-6AE54E8301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1" y="1482725"/>
            <a:ext cx="8435280" cy="4643438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cs-CZ" altLang="cs-CZ" sz="2400" dirty="0">
                <a:solidFill>
                  <a:schemeClr val="tx1"/>
                </a:solidFill>
              </a:rPr>
              <a:t>Mimořádné závažné zhoršení</a:t>
            </a:r>
          </a:p>
          <a:p>
            <a:pPr marL="0" indent="0">
              <a:buFontTx/>
              <a:buNone/>
              <a:defRPr/>
            </a:pPr>
            <a:r>
              <a:rPr lang="cs-CZ" altLang="cs-CZ" sz="2400" dirty="0">
                <a:solidFill>
                  <a:schemeClr val="tx1"/>
                </a:solidFill>
              </a:rPr>
              <a:t>Mimořádné závažné ohrožení</a:t>
            </a:r>
          </a:p>
          <a:p>
            <a:pPr marL="0" indent="0">
              <a:buFontTx/>
              <a:buNone/>
              <a:defRPr/>
            </a:pPr>
            <a:r>
              <a:rPr lang="cs-CZ" altLang="cs-CZ" sz="2400" dirty="0">
                <a:solidFill>
                  <a:schemeClr val="tx1"/>
                </a:solidFill>
              </a:rPr>
              <a:t>jakosti povrchových nebo podzemních vod</a:t>
            </a:r>
          </a:p>
          <a:p>
            <a:pPr marL="457200" indent="-457200">
              <a:buFontTx/>
              <a:buChar char="-"/>
              <a:defRPr/>
            </a:pPr>
            <a:r>
              <a:rPr lang="cs-CZ" altLang="cs-CZ" sz="2400" dirty="0">
                <a:solidFill>
                  <a:schemeClr val="tx1"/>
                </a:solidFill>
              </a:rPr>
              <a:t>ropnými látkami</a:t>
            </a:r>
          </a:p>
          <a:p>
            <a:pPr marL="457200" indent="-457200">
              <a:buFontTx/>
              <a:buChar char="-"/>
              <a:defRPr/>
            </a:pPr>
            <a:r>
              <a:rPr lang="cs-CZ" altLang="cs-CZ" sz="2400" dirty="0">
                <a:solidFill>
                  <a:schemeClr val="tx1"/>
                </a:solidFill>
              </a:rPr>
              <a:t>nebezpečnými závadnými látkami</a:t>
            </a:r>
          </a:p>
          <a:p>
            <a:pPr marL="457200" indent="-457200">
              <a:buFontTx/>
              <a:buChar char="-"/>
              <a:defRPr/>
            </a:pPr>
            <a:r>
              <a:rPr lang="cs-CZ" altLang="cs-CZ" sz="2400" dirty="0">
                <a:solidFill>
                  <a:schemeClr val="tx1"/>
                </a:solidFill>
              </a:rPr>
              <a:t>zvlášť nebezpečnými závadnými látkami</a:t>
            </a:r>
          </a:p>
          <a:p>
            <a:pPr marL="457200" indent="-457200">
              <a:buFontTx/>
              <a:buChar char="-"/>
              <a:defRPr/>
            </a:pPr>
            <a:r>
              <a:rPr lang="cs-CZ" altLang="cs-CZ" sz="2400" dirty="0">
                <a:solidFill>
                  <a:schemeClr val="tx1"/>
                </a:solidFill>
              </a:rPr>
              <a:t>prioritními látkami nebo odpady</a:t>
            </a:r>
          </a:p>
          <a:p>
            <a:pPr marL="457200" indent="-457200">
              <a:buFontTx/>
              <a:buChar char="-"/>
              <a:defRPr/>
            </a:pPr>
            <a:r>
              <a:rPr lang="cs-CZ" altLang="cs-CZ" sz="2400" dirty="0">
                <a:solidFill>
                  <a:schemeClr val="tx1"/>
                </a:solidFill>
              </a:rPr>
              <a:t>zhoršení nebo ohrožení jakosti vod v CHOPAV nebo OPVZ</a:t>
            </a:r>
          </a:p>
          <a:p>
            <a:pPr marL="457200" indent="-457200">
              <a:buFontTx/>
              <a:buChar char="-"/>
              <a:defRPr/>
            </a:pPr>
            <a:endParaRPr lang="cs-CZ" altLang="cs-CZ" dirty="0">
              <a:solidFill>
                <a:srgbClr val="0070C0"/>
              </a:solidFill>
            </a:endParaRPr>
          </a:p>
          <a:p>
            <a:pPr marL="457200" indent="-457200">
              <a:buFontTx/>
              <a:buChar char="-"/>
              <a:defRPr/>
            </a:pPr>
            <a:endParaRPr lang="cs-CZ" altLang="cs-CZ" dirty="0">
              <a:solidFill>
                <a:srgbClr val="0070C0"/>
              </a:solidFill>
            </a:endParaRPr>
          </a:p>
        </p:txBody>
      </p:sp>
      <p:sp>
        <p:nvSpPr>
          <p:cNvPr id="18436" name="Zástupný symbol pro číslo snímku 3">
            <a:extLst>
              <a:ext uri="{FF2B5EF4-FFF2-40B4-BE49-F238E27FC236}">
                <a16:creationId xmlns:a16="http://schemas.microsoft.com/office/drawing/2014/main" id="{D1473908-D9B7-4499-8259-FE3983025A4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29A6562-C22C-47E6-8A63-37ED5D1530C6}" type="slidenum">
              <a:rPr lang="cs-CZ" altLang="cs-CZ" sz="380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cs-CZ" altLang="cs-CZ" sz="38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70245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Office">
      <a:majorFont>
        <a:latin typeface="Calibri"/>
        <a:ea typeface=""/>
        <a:cs typeface="Arial Unicode MS"/>
      </a:majorFont>
      <a:minorFont>
        <a:latin typeface="Calibri"/>
        <a:ea typeface=""/>
        <a:cs typeface="Arial Unicode MS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cs typeface="Arial Unicode MS" panose="020B060402020202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cs typeface="Arial Unicode MS" panose="020B0604020202020204" pitchFamily="34" charset="-128"/>
          </a:defRPr>
        </a:defPPr>
      </a:lstStyle>
    </a:lnDef>
  </a:objectDefaults>
  <a:extraClrSchemeLst>
    <a:extraClrScheme>
      <a:clrScheme name="Motiv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Motiv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Office">
      <a:majorFont>
        <a:latin typeface="Calibri"/>
        <a:ea typeface=""/>
        <a:cs typeface="Arial Unicode MS"/>
      </a:majorFont>
      <a:minorFont>
        <a:latin typeface="Calibri"/>
        <a:ea typeface=""/>
        <a:cs typeface="Arial Unicode MS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cs typeface="Arial Unicode MS" panose="020B060402020202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cs typeface="Arial Unicode MS" panose="020B0604020202020204" pitchFamily="34" charset="-128"/>
          </a:defRPr>
        </a:defPPr>
      </a:lstStyle>
    </a:lnDef>
  </a:objectDefaults>
  <a:extraClrSchemeLst>
    <a:extraClrScheme>
      <a:clrScheme name="Motiv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58BB417247737409D22D51B27480542" ma:contentTypeVersion="2" ma:contentTypeDescription="Create a new document." ma:contentTypeScope="" ma:versionID="52e08257685c5ef41a7878c20bfa1dd8">
  <xsd:schema xmlns:xsd="http://www.w3.org/2001/XMLSchema" xmlns:xs="http://www.w3.org/2001/XMLSchema" xmlns:p="http://schemas.microsoft.com/office/2006/metadata/properties" xmlns:ns3="0c8200fb-bdb2-4f7a-a5ab-8e44ff9ddb3f" targetNamespace="http://schemas.microsoft.com/office/2006/metadata/properties" ma:root="true" ma:fieldsID="43572a7d41d0aafc8cb6eaa5731a567c" ns3:_="">
    <xsd:import namespace="0c8200fb-bdb2-4f7a-a5ab-8e44ff9ddb3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8200fb-bdb2-4f7a-a5ab-8e44ff9ddb3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52B1693-088D-4F9B-A4E6-9BF573D48B3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D9A347F-9855-4556-BABF-2F5BCCAC038F}">
  <ds:schemaRefs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purl.org/dc/elements/1.1/"/>
    <ds:schemaRef ds:uri="http://schemas.microsoft.com/office/infopath/2007/PartnerControls"/>
    <ds:schemaRef ds:uri="0c8200fb-bdb2-4f7a-a5ab-8e44ff9ddb3f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835BCA85-A2E5-43ED-B459-C5FDE98BBDF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c8200fb-bdb2-4f7a-a5ab-8e44ff9ddb3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7425</TotalTime>
  <Words>994</Words>
  <Application>Microsoft Office PowerPoint</Application>
  <PresentationFormat>Předvádění na obrazovce (4:3)</PresentationFormat>
  <Paragraphs>184</Paragraphs>
  <Slides>18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Arial</vt:lpstr>
      <vt:lpstr>Calibri</vt:lpstr>
      <vt:lpstr>Times New Roman</vt:lpstr>
      <vt:lpstr>Motiv Office</vt:lpstr>
      <vt:lpstr>Motiv Office</vt:lpstr>
      <vt:lpstr>Prezentace aplikace PowerPoint</vt:lpstr>
      <vt:lpstr>Zákon č. 254/2001 Sb., o vodách a o změně některých zákonů (vodní zákon), ve znění pozdějších předpisů</vt:lpstr>
      <vt:lpstr>Návrh havarijní novely VZ</vt:lpstr>
      <vt:lpstr>Princip návrhu novely</vt:lpstr>
      <vt:lpstr>Princip návrhu novely</vt:lpstr>
      <vt:lpstr>Navrhovaná evidence výústí odpadních vod do vodního toku - § 19a</vt:lpstr>
      <vt:lpstr>Nové povinnosti znečišťovatelů  - § 38 odst. 10</vt:lpstr>
      <vt:lpstr>Nové povinnosti znečišťovatelů  - § 38 odst. 10 </vt:lpstr>
      <vt:lpstr>Definice havárie - § 40 odst. 1</vt:lpstr>
      <vt:lpstr>Definice součásti havárie  - § 40 odst. 2</vt:lpstr>
      <vt:lpstr>Původce havárie - § 41</vt:lpstr>
      <vt:lpstr>HZS - § 41 odst. 3, 4, 6, 8</vt:lpstr>
      <vt:lpstr>Řízení prací při zneškodňování havárie - § 41 odst. 4 </vt:lpstr>
      <vt:lpstr>Opatření k nápravě - § 42</vt:lpstr>
      <vt:lpstr>Provozní řády  - § 59</vt:lpstr>
      <vt:lpstr>Přestupky</vt:lpstr>
      <vt:lpstr>Přestupky</vt:lpstr>
      <vt:lpstr>Děkuji za pozornost.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Jindřich Smrčina</dc:creator>
  <cp:lastModifiedBy>Martincová Marina</cp:lastModifiedBy>
  <cp:revision>383</cp:revision>
  <cp:lastPrinted>2022-04-21T13:44:34Z</cp:lastPrinted>
  <dcterms:created xsi:type="dcterms:W3CDTF">2012-08-09T08:03:00Z</dcterms:created>
  <dcterms:modified xsi:type="dcterms:W3CDTF">2023-05-15T12:05:32Z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0x010100958BB417247737409D22D51B27480542</vt:lpwstr>
  </property>
</Properties>
</file>