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1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97" r:id="rId17"/>
    <p:sldId id="298" r:id="rId18"/>
    <p:sldId id="299" r:id="rId19"/>
    <p:sldId id="300" r:id="rId20"/>
    <p:sldId id="301" r:id="rId21"/>
    <p:sldId id="302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7A674-2825-E968-7096-CA5FB835B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B638F-EE4A-3CB2-484B-4104A7BFD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89A99E-9257-3087-00A1-4AC26C21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C1558-C598-13D4-8AD0-D810A433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30EF9-15A0-F674-8754-763E1AB3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4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62993-4CE9-A5EE-580A-D3DF6D53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EA21E3-DF20-8382-70D5-5ECBE6F0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6F6CE6-F6D8-396E-9903-0CC5ACE8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44741D-432E-00FB-07CE-3226EE31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C4D4C-D1F4-66BA-3E89-B12F2967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8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747896-8795-E315-A87F-5D804349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01B2F5-C076-E124-00FA-C4B13E282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88616-955F-9234-0457-60123FA2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FD1B0-7F00-3CEA-379E-48B5760D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474BC0-6A4B-1D81-804E-FC9A51F4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140D-A491-FFBA-0CB5-87ABEDBC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BD5D5-A409-ED32-D0E6-B527B395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63872-C24E-F811-E8BA-85DDF4A6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93B40-ADEC-0AFC-D84A-EDF0B7E1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CF16AE-AEA7-1DCB-FCFB-9865C1F2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7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50B7B-686F-A5AA-DEAE-63659AFA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9BC168-45D7-79E4-EDD9-630D7E29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CA0600-B125-60E1-9A97-DC14625B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F8426B-6F2A-1C10-1249-1A41F5EA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FFEBC-C917-3758-EC8B-4749CF02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43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38309-8C9C-4A82-3B8C-ADCC49C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D1C23-6880-0D85-0550-61B441BE8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DF7CCE-4DA1-3837-F286-7C60E4ABC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573942-B631-281A-422D-16445B18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60194D-2024-E39E-D48E-DC998E74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542084-088C-FD75-C8F7-B9D915BD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2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73691-FCAB-8830-F9EB-917F77E9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31B53-8478-2411-23EC-64A726AD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631A0F-FBF7-955A-6DA2-D5D0C244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0D60B7-0E33-335C-B464-164FBCA8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B3647A-61D8-F708-0B65-EAAC9EC16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9569DD-2B05-A28A-17ED-EFEEB086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E7DB9C-98DC-24A9-094F-96D5EE70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71E3DA-6E9E-8456-779C-A37D3368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818BB-60B8-ECD6-76A6-41CAE3E3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6AFBDC-06AD-78A3-E20C-BB6925D3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BCCEC4-A1B6-7C4C-7035-67B1FA3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5839DD-D3A7-E855-121F-1AED89F3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3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2CF36B-D068-665A-EA15-E8BB07A3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F5BA93-4BAD-5080-9B6F-CE645F27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9D0E5-1D4A-39B9-7B22-A2254FFF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A8799-A25E-87E1-5C48-07F0D388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21D11D-DA28-7347-FFE1-DE9472E7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5AE729-603C-64F7-3E0A-0E54CDEC3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D8C164-DE4E-8460-E00C-43C7A00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5A5979-EFB5-8C3B-4C1F-9F3DB12D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F37F60-97F3-0028-882E-64EAF16B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48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C5A62-B4BD-65E8-2A8C-AA2D46F9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53B0BB-2B77-1B04-51B2-4369BF4C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E3631A-ECA0-EC47-B6D8-47111248B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259AB1-8AFC-81CD-1C97-0B7B166E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36679F-D346-3796-F525-28BB8E78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718607-FB5B-56AE-E026-7DF7D9A7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6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6AAF57-16C2-3613-7428-96DD12A7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E6CBA4-36CB-3243-319D-6362A7550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97F8F-6555-F328-0712-2DAC4C110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C5B4-8259-4722-B869-B4BBF6B9AD03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CFFE1-72AA-4F5E-8C7D-C0D2979FF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3646E-2824-259B-FADB-BC3DBC483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E11E-A9BF-479F-A4A2-81228B0CE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99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rnost.kult@seznam.cz" TargetMode="External"/><Relationship Id="rId2" Type="http://schemas.openxmlformats.org/officeDocument/2006/relationships/hyperlink" Target="mailto:arnost.kult@vuv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mhROjlPm-NtlEZfmZBuceg/videos" TargetMode="External"/><Relationship Id="rId4" Type="http://schemas.openxmlformats.org/officeDocument/2006/relationships/hyperlink" Target="https://www.facebook.com/arnost.kult.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9756A3-8561-A84C-A52A-8482CC5F2018}"/>
              </a:ext>
            </a:extLst>
          </p:cNvPr>
          <p:cNvSpPr txBox="1"/>
          <p:nvPr/>
        </p:nvSpPr>
        <p:spPr>
          <a:xfrm>
            <a:off x="592822" y="542438"/>
            <a:ext cx="110063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„Kauza Bečva“</a:t>
            </a:r>
          </a:p>
          <a:p>
            <a:pPr algn="ctr"/>
            <a:endParaRPr lang="cs-CZ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a činnosti jednotlivých orgánů a institucí v průběhu havárie</a:t>
            </a:r>
          </a:p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(současnost a návrh nového systému)</a:t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Arnošt Kult</a:t>
            </a:r>
          </a:p>
        </p:txBody>
      </p:sp>
    </p:spTree>
    <p:extLst>
      <p:ext uri="{BB962C8B-B14F-4D97-AF65-F5344CB8AC3E}">
        <p14:creationId xmlns:p14="http://schemas.microsoft.com/office/powerpoint/2010/main" val="305136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C0B912-6F47-9CE5-01E8-74CF1062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2" y="0"/>
            <a:ext cx="1006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2A6316-FCF3-7EB3-0520-312BD894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31" y="0"/>
            <a:ext cx="10089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951237-5E1B-92B4-756B-863F892C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42" y="0"/>
            <a:ext cx="1002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382057-14C5-49D5-01A8-BBBA1AB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5" y="0"/>
            <a:ext cx="10131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178E50-ACEB-757C-E120-7B058042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66" y="0"/>
            <a:ext cx="9914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2EC59D-9910-7674-EDD2-58803B24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72" y="0"/>
            <a:ext cx="992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0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71ABA3-5D8D-A6A5-BBD2-5E3C8489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76" y="0"/>
            <a:ext cx="9976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36280E-94EF-4625-9245-42BC6D5F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61" y="0"/>
            <a:ext cx="1006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B9D83C-7E77-5938-250A-E1EA1336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36" y="0"/>
            <a:ext cx="974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4A87C67-857D-182D-39B0-C6686E56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21" y="0"/>
            <a:ext cx="982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69E050-1B86-50FE-359E-6D995F81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72" y="0"/>
            <a:ext cx="9988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5F3933-F0DA-6191-2413-842C7C9F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62" y="0"/>
            <a:ext cx="9943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2CD00C-0171-0DC4-3591-E0CBFF1C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3" y="0"/>
            <a:ext cx="10081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A9BBBB1-DD55-F99A-7A5B-FAADD4B8137E}"/>
              </a:ext>
            </a:extLst>
          </p:cNvPr>
          <p:cNvSpPr txBox="1"/>
          <p:nvPr/>
        </p:nvSpPr>
        <p:spPr>
          <a:xfrm>
            <a:off x="209726" y="268447"/>
            <a:ext cx="1174458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pozornost.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ARNOŠT KULT</a:t>
            </a:r>
            <a:endParaRPr lang="cs-CZ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Místo trvalého pobytu: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Dolní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Maxov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656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468 44 Josefův Důl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Tel.: 483 312 141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Mob.: 725 365 204 (špatný signál)</a:t>
            </a:r>
          </a:p>
          <a:p>
            <a:pPr algn="ctr"/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cs-C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arnost.kult@vuv.cz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arnost.kult@seznam.cz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https://www.facebook.com/arnost.kult.9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https://www.youtube.com/channel/UCmhROjlPm-NtlEZfmZBuceg/videos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99A519-AFAA-8E60-6D43-034F8233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77" y="0"/>
            <a:ext cx="9811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EB0E8E9-2CB6-3038-CEE9-26D16713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39" y="0"/>
            <a:ext cx="985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89E902-AAEB-CF41-42EA-B0E5E1F0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59" y="0"/>
            <a:ext cx="10035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A5B9E7-4B44-A106-DC68-C822B340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51" y="0"/>
            <a:ext cx="991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12CE1A-7409-E738-2CC1-5B198537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13" y="0"/>
            <a:ext cx="1016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56A714-5946-1FBB-78CF-A022EA5B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76" y="0"/>
            <a:ext cx="9890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4AFBA4-CE25-B74A-0E17-4B300DB9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77" y="0"/>
            <a:ext cx="9981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8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100</Words>
  <Application>Microsoft Office PowerPoint</Application>
  <PresentationFormat>Širokoúhlá obrazovka</PresentationFormat>
  <Paragraphs>19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29</cp:revision>
  <dcterms:created xsi:type="dcterms:W3CDTF">2022-11-03T11:04:18Z</dcterms:created>
  <dcterms:modified xsi:type="dcterms:W3CDTF">2023-04-28T06:57:05Z</dcterms:modified>
</cp:coreProperties>
</file>