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7" r:id="rId4"/>
    <p:sldId id="284" r:id="rId5"/>
    <p:sldId id="285" r:id="rId6"/>
    <p:sldId id="286" r:id="rId7"/>
    <p:sldId id="272" r:id="rId8"/>
    <p:sldId id="279" r:id="rId9"/>
    <p:sldId id="258" r:id="rId10"/>
    <p:sldId id="259" r:id="rId11"/>
    <p:sldId id="260" r:id="rId12"/>
    <p:sldId id="265" r:id="rId13"/>
    <p:sldId id="266" r:id="rId14"/>
    <p:sldId id="267" r:id="rId15"/>
    <p:sldId id="268" r:id="rId16"/>
    <p:sldId id="274" r:id="rId17"/>
    <p:sldId id="269" r:id="rId18"/>
    <p:sldId id="270" r:id="rId19"/>
    <p:sldId id="261" r:id="rId20"/>
    <p:sldId id="262" r:id="rId21"/>
    <p:sldId id="275" r:id="rId22"/>
    <p:sldId id="263" r:id="rId23"/>
    <p:sldId id="264" r:id="rId24"/>
    <p:sldId id="288" r:id="rId25"/>
    <p:sldId id="289" r:id="rId26"/>
    <p:sldId id="291" r:id="rId27"/>
    <p:sldId id="294" r:id="rId28"/>
    <p:sldId id="292" r:id="rId29"/>
    <p:sldId id="271" r:id="rId30"/>
    <p:sldId id="273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14" r:id="rId40"/>
    <p:sldId id="310" r:id="rId41"/>
    <p:sldId id="311" r:id="rId42"/>
    <p:sldId id="312" r:id="rId43"/>
    <p:sldId id="313" r:id="rId44"/>
    <p:sldId id="298" r:id="rId45"/>
    <p:sldId id="299" r:id="rId46"/>
    <p:sldId id="297" r:id="rId47"/>
    <p:sldId id="277" r:id="rId48"/>
    <p:sldId id="296" r:id="rId49"/>
    <p:sldId id="276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7A674-2825-E968-7096-CA5FB835B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1B638F-EE4A-3CB2-484B-4104A7BFD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89A99E-9257-3087-00A1-4AC26C21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C1558-C598-13D4-8AD0-D810A433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030EF9-15A0-F674-8754-763E1AB3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74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62993-4CE9-A5EE-580A-D3DF6D53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EA21E3-DF20-8382-70D5-5ECBE6F0B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6F6CE6-F6D8-396E-9903-0CC5ACE8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44741D-432E-00FB-07CE-3226EE31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5C4D4C-D1F4-66BA-3E89-B12F2967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81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747896-8795-E315-A87F-5D804349B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01B2F5-C076-E124-00FA-C4B13E282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788616-955F-9234-0457-60123FA2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4FD1B0-7F00-3CEA-379E-48B5760D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474BC0-6A4B-1D81-804E-FC9A51F4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32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A140D-A491-FFBA-0CB5-87ABEDBC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CBD5D5-A409-ED32-D0E6-B527B3950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563872-C24E-F811-E8BA-85DDF4A60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993B40-ADEC-0AFC-D84A-EDF0B7E1D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CF16AE-AEA7-1DCB-FCFB-9865C1F2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47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50B7B-686F-A5AA-DEAE-63659AFA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9BC168-45D7-79E4-EDD9-630D7E29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CA0600-B125-60E1-9A97-DC14625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8426B-6F2A-1C10-1249-1A41F5EA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AFFEBC-C917-3758-EC8B-4749CF02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43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38309-8C9C-4A82-3B8C-ADCC49C6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D1C23-6880-0D85-0550-61B441BE8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DF7CCE-4DA1-3837-F286-7C60E4ABC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73942-B631-281A-422D-16445B18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60194D-2024-E39E-D48E-DC998E74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542084-088C-FD75-C8F7-B9D915BD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25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73691-FCAB-8830-F9EB-917F77E9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A31B53-8478-2411-23EC-64A726AD7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631A0F-FBF7-955A-6DA2-D5D0C244F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10D60B7-0E33-335C-B464-164FBCA86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B3647A-61D8-F708-0B65-EAAC9EC16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69569DD-2B05-A28A-17ED-EFEEB086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E7DB9C-98DC-24A9-094F-96D5EE70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F71E3DA-6E9E-8456-779C-A37D3368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24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818BB-60B8-ECD6-76A6-41CAE3E3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6AFBDC-06AD-78A3-E20C-BB6925D3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BCCEC4-A1B6-7C4C-7035-67B1FA3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5839DD-D3A7-E855-121F-1AED89F3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53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2CF36B-D068-665A-EA15-E8BB07A3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6F5BA93-4BAD-5080-9B6F-CE645F27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39D0E5-1D4A-39B9-7B22-A2254FFF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3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A8799-A25E-87E1-5C48-07F0D388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21D11D-DA28-7347-FFE1-DE9472E76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5AE729-603C-64F7-3E0A-0E54CDEC3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D8C164-DE4E-8460-E00C-43C7A006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5A5979-EFB5-8C3B-4C1F-9F3DB12D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F37F60-97F3-0028-882E-64EAF16B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48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C5A62-B4BD-65E8-2A8C-AA2D46F9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053B0BB-2B77-1B04-51B2-4369BF4C9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E3631A-ECA0-EC47-B6D8-47111248B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A259AB1-8AFC-81CD-1C97-0B7B166E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36679F-D346-3796-F525-28BB8E78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718607-FB5B-56AE-E026-7DF7D9A7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63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76AAF57-16C2-3613-7428-96DD12A7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E6CBA4-36CB-3243-319D-6362A7550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B97F8F-6555-F328-0712-2DAC4C110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C5B4-8259-4722-B869-B4BBF6B9AD03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6CFFE1-72AA-4F5E-8C7D-C0D2979FF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83646E-2824-259B-FADB-BC3DBC48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9E11E-A9BF-479F-A4A2-81228B0CE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99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rnost.kult@seznam.cz" TargetMode="External"/><Relationship Id="rId2" Type="http://schemas.openxmlformats.org/officeDocument/2006/relationships/hyperlink" Target="mailto:arnost.kult@vuv.cz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channel/UCmhROjlPm-NtlEZfmZBuceg/videos" TargetMode="External"/><Relationship Id="rId4" Type="http://schemas.openxmlformats.org/officeDocument/2006/relationships/hyperlink" Target="https://www.facebook.com/arnost.kult.9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59756A3-8561-A84C-A52A-8482CC5F2018}"/>
              </a:ext>
            </a:extLst>
          </p:cNvPr>
          <p:cNvSpPr txBox="1"/>
          <p:nvPr/>
        </p:nvSpPr>
        <p:spPr>
          <a:xfrm>
            <a:off x="202734" y="1105287"/>
            <a:ext cx="117865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„Kauza Bečva“</a:t>
            </a:r>
          </a:p>
          <a:p>
            <a:pPr algn="ctr"/>
            <a:endParaRPr lang="cs-CZ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Závažná havárie na Bečvě v září 2020</a:t>
            </a:r>
            <a:b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Arnošt Kult</a:t>
            </a:r>
          </a:p>
        </p:txBody>
      </p:sp>
    </p:spTree>
    <p:extLst>
      <p:ext uri="{BB962C8B-B14F-4D97-AF65-F5344CB8AC3E}">
        <p14:creationId xmlns:p14="http://schemas.microsoft.com/office/powerpoint/2010/main" val="305136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A81029-FFEF-9D84-0C69-2CB9E2EF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81" y="0"/>
            <a:ext cx="1024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6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1B395D1-5395-9E46-C7E6-5D5F3B2D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67" y="0"/>
            <a:ext cx="10191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3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D6B7AB-B097-2504-E76A-AFBE720DF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62" y="0"/>
            <a:ext cx="1073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4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8D107D7-4CA4-5402-CC5B-A9A2FC7B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48" y="0"/>
            <a:ext cx="10298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CD016-45EE-CBB8-47B0-88266CDA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3" y="0"/>
            <a:ext cx="10707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5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5B45BA-ACDE-6BB8-D263-8ED6536D0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07" y="0"/>
            <a:ext cx="9977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2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927B2C-8F74-7AC9-E2B9-40880C7C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45" y="0"/>
            <a:ext cx="9687309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D43D43C-E555-FF98-29D2-43EFAC6133FA}"/>
              </a:ext>
            </a:extLst>
          </p:cNvPr>
          <p:cNvSpPr/>
          <p:nvPr/>
        </p:nvSpPr>
        <p:spPr>
          <a:xfrm>
            <a:off x="9009776" y="234893"/>
            <a:ext cx="528507" cy="253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1FB33F4-8754-5AED-31D8-EFA5F1483EF7}"/>
              </a:ext>
            </a:extLst>
          </p:cNvPr>
          <p:cNvSpPr/>
          <p:nvPr/>
        </p:nvSpPr>
        <p:spPr>
          <a:xfrm>
            <a:off x="8686614" y="782063"/>
            <a:ext cx="528507" cy="345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0966E08-9F0D-F800-9857-997C978526F1}"/>
              </a:ext>
            </a:extLst>
          </p:cNvPr>
          <p:cNvSpPr/>
          <p:nvPr/>
        </p:nvSpPr>
        <p:spPr>
          <a:xfrm>
            <a:off x="4103900" y="1071908"/>
            <a:ext cx="528507" cy="3859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37110BB-6C5C-68E5-60A7-2691CADC4F52}"/>
              </a:ext>
            </a:extLst>
          </p:cNvPr>
          <p:cNvSpPr/>
          <p:nvPr/>
        </p:nvSpPr>
        <p:spPr>
          <a:xfrm>
            <a:off x="7728449" y="234894"/>
            <a:ext cx="528507" cy="2829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0F6BCB0-5608-565A-B45C-4B6022F64480}"/>
              </a:ext>
            </a:extLst>
          </p:cNvPr>
          <p:cNvSpPr/>
          <p:nvPr/>
        </p:nvSpPr>
        <p:spPr>
          <a:xfrm>
            <a:off x="4733581" y="1071908"/>
            <a:ext cx="500152" cy="3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99916CB-377B-C88F-973B-5036448708DD}"/>
              </a:ext>
            </a:extLst>
          </p:cNvPr>
          <p:cNvSpPr/>
          <p:nvPr/>
        </p:nvSpPr>
        <p:spPr>
          <a:xfrm>
            <a:off x="8158107" y="1716458"/>
            <a:ext cx="528507" cy="468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7388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B27D66-BA1F-CD4B-5723-04A86195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94" y="0"/>
            <a:ext cx="10321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496819-0EE7-6226-F7E0-B7FFE0FA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62" y="0"/>
            <a:ext cx="10278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8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5E0271-C50F-01EA-ED7F-4DB56EEC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04" y="0"/>
            <a:ext cx="10291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62C38F-E583-7539-E8F0-8CDE6455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10" y="218114"/>
            <a:ext cx="9346261" cy="64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32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64D871-80A8-4E0D-594A-EBD079E1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16" y="0"/>
            <a:ext cx="1029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927B2C-8F74-7AC9-E2B9-40880C7C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45" y="0"/>
            <a:ext cx="9687309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D43D43C-E555-FF98-29D2-43EFAC6133FA}"/>
              </a:ext>
            </a:extLst>
          </p:cNvPr>
          <p:cNvSpPr/>
          <p:nvPr/>
        </p:nvSpPr>
        <p:spPr>
          <a:xfrm>
            <a:off x="9009776" y="234893"/>
            <a:ext cx="528507" cy="253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1FB33F4-8754-5AED-31D8-EFA5F1483EF7}"/>
              </a:ext>
            </a:extLst>
          </p:cNvPr>
          <p:cNvSpPr/>
          <p:nvPr/>
        </p:nvSpPr>
        <p:spPr>
          <a:xfrm>
            <a:off x="8686614" y="782063"/>
            <a:ext cx="528507" cy="345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0966E08-9F0D-F800-9857-997C978526F1}"/>
              </a:ext>
            </a:extLst>
          </p:cNvPr>
          <p:cNvSpPr/>
          <p:nvPr/>
        </p:nvSpPr>
        <p:spPr>
          <a:xfrm>
            <a:off x="4103900" y="1071908"/>
            <a:ext cx="528507" cy="3859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37110BB-6C5C-68E5-60A7-2691CADC4F52}"/>
              </a:ext>
            </a:extLst>
          </p:cNvPr>
          <p:cNvSpPr/>
          <p:nvPr/>
        </p:nvSpPr>
        <p:spPr>
          <a:xfrm>
            <a:off x="7728449" y="234894"/>
            <a:ext cx="528507" cy="2829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0F6BCB0-5608-565A-B45C-4B6022F64480}"/>
              </a:ext>
            </a:extLst>
          </p:cNvPr>
          <p:cNvSpPr/>
          <p:nvPr/>
        </p:nvSpPr>
        <p:spPr>
          <a:xfrm>
            <a:off x="4733581" y="1071908"/>
            <a:ext cx="500152" cy="385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99916CB-377B-C88F-973B-5036448708DD}"/>
              </a:ext>
            </a:extLst>
          </p:cNvPr>
          <p:cNvSpPr/>
          <p:nvPr/>
        </p:nvSpPr>
        <p:spPr>
          <a:xfrm>
            <a:off x="8158107" y="1716458"/>
            <a:ext cx="528507" cy="468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75D70F3-59DE-B9EF-6E2B-E8015AB60A5D}"/>
              </a:ext>
            </a:extLst>
          </p:cNvPr>
          <p:cNvSpPr/>
          <p:nvPr/>
        </p:nvSpPr>
        <p:spPr>
          <a:xfrm>
            <a:off x="6329307" y="1716458"/>
            <a:ext cx="528507" cy="46855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B0F279-3B14-C7B6-59D0-430116F786E8}"/>
              </a:ext>
            </a:extLst>
          </p:cNvPr>
          <p:cNvSpPr/>
          <p:nvPr/>
        </p:nvSpPr>
        <p:spPr>
          <a:xfrm>
            <a:off x="5376560" y="1716457"/>
            <a:ext cx="528507" cy="468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92D97F0-1720-1C31-C8D1-F311B1FCF5F7}"/>
              </a:ext>
            </a:extLst>
          </p:cNvPr>
          <p:cNvSpPr/>
          <p:nvPr/>
        </p:nvSpPr>
        <p:spPr>
          <a:xfrm>
            <a:off x="6329307" y="1072241"/>
            <a:ext cx="517860" cy="385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2AEA631-FE75-B598-A544-61DEC323DBD5}"/>
              </a:ext>
            </a:extLst>
          </p:cNvPr>
          <p:cNvSpPr/>
          <p:nvPr/>
        </p:nvSpPr>
        <p:spPr>
          <a:xfrm>
            <a:off x="8357355" y="2218829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F7611777-C62B-737C-B7C8-A927057B3033}"/>
              </a:ext>
            </a:extLst>
          </p:cNvPr>
          <p:cNvSpPr/>
          <p:nvPr/>
        </p:nvSpPr>
        <p:spPr>
          <a:xfrm>
            <a:off x="6458227" y="1522174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3AEE868-F1DC-29D6-0EBD-6205C066ADD3}"/>
              </a:ext>
            </a:extLst>
          </p:cNvPr>
          <p:cNvSpPr/>
          <p:nvPr/>
        </p:nvSpPr>
        <p:spPr>
          <a:xfrm>
            <a:off x="6727804" y="2237227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18A4FD68-404D-F37C-5828-DC055FEC31B6}"/>
              </a:ext>
            </a:extLst>
          </p:cNvPr>
          <p:cNvSpPr/>
          <p:nvPr/>
        </p:nvSpPr>
        <p:spPr>
          <a:xfrm>
            <a:off x="4733581" y="3971603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AC759440-74DE-CCCB-8124-3FE79C791924}"/>
              </a:ext>
            </a:extLst>
          </p:cNvPr>
          <p:cNvSpPr/>
          <p:nvPr/>
        </p:nvSpPr>
        <p:spPr>
          <a:xfrm>
            <a:off x="4733581" y="4499461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066328F4-1272-3B45-12DD-011D78EC6768}"/>
              </a:ext>
            </a:extLst>
          </p:cNvPr>
          <p:cNvSpPr/>
          <p:nvPr/>
        </p:nvSpPr>
        <p:spPr>
          <a:xfrm>
            <a:off x="4103900" y="5193574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8E3CDB97-7AE1-90D8-4A4E-7774368C2261}"/>
              </a:ext>
            </a:extLst>
          </p:cNvPr>
          <p:cNvSpPr/>
          <p:nvPr/>
        </p:nvSpPr>
        <p:spPr>
          <a:xfrm>
            <a:off x="5311555" y="6083036"/>
            <a:ext cx="130010" cy="13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03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E32794-AAD6-12F3-5482-DA10559E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17" y="0"/>
            <a:ext cx="1014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05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14B08A-A977-E17B-5993-08FC3D8B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90" y="0"/>
            <a:ext cx="10339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2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6DFDE1D-90F5-4188-E8E9-BB7CFE045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53" y="184558"/>
            <a:ext cx="9972844" cy="64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210117A-B30E-216A-5337-45B66B70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76" y="117446"/>
            <a:ext cx="7393472" cy="65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2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C8E123-05BB-559A-7BAA-D2E8AFB3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5" y="34734"/>
            <a:ext cx="10649169" cy="6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55BE3B-932E-0F94-A5B1-3E59BC01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47" y="192947"/>
            <a:ext cx="10202103" cy="64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7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BE720E8-498F-62A9-72B3-D7331048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37" y="92279"/>
            <a:ext cx="10627128" cy="66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65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69EADB-6485-FCB7-88CF-AE8E8595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037"/>
            <a:ext cx="12192000" cy="53299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F3EC53-0D29-6B24-6D8A-8BFD774C63AB}"/>
              </a:ext>
            </a:extLst>
          </p:cNvPr>
          <p:cNvSpPr txBox="1"/>
          <p:nvPr/>
        </p:nvSpPr>
        <p:spPr>
          <a:xfrm>
            <a:off x="234892" y="5838738"/>
            <a:ext cx="1174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všechny otázky bylo jednoznačně odpovězeno že nikoliv!</a:t>
            </a:r>
          </a:p>
        </p:txBody>
      </p:sp>
    </p:spTree>
    <p:extLst>
      <p:ext uri="{BB962C8B-B14F-4D97-AF65-F5344CB8AC3E}">
        <p14:creationId xmlns:p14="http://schemas.microsoft.com/office/powerpoint/2010/main" val="117395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1514CB-E3C6-CF3F-76DF-4E6E8393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8" y="0"/>
            <a:ext cx="5186312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E7E7EA-297D-CE20-E44C-11D1B2C4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81" y="0"/>
            <a:ext cx="5071769" cy="66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1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EB779C5-604F-873D-C1B0-0EA49A085DF7}"/>
              </a:ext>
            </a:extLst>
          </p:cNvPr>
          <p:cNvSpPr txBox="1"/>
          <p:nvPr/>
        </p:nvSpPr>
        <p:spPr>
          <a:xfrm>
            <a:off x="3048699" y="424338"/>
            <a:ext cx="6094602" cy="6129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600" b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Mohla havárii na řece Bečvě v září 2020 způsobit a. s. DEZA?</a:t>
            </a:r>
            <a:endParaRPr lang="cs-CZ" sz="2000" b="1" cap="all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Arnošt Kult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Marek Smetana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Pavel Štěpán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Podklad určený pouze Poslanecké sněmovně Parlamentu České republiky v souvislosti s havárií na řece Bečvě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a poskytnuté informace: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 Buchta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Lukáš </a:t>
            </a:r>
            <a:r>
              <a:rPr lang="cs-CZ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Gerla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 Kratina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Řada problematických otázek byla konzultována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rovněž s některými pracovníky VÚV TGM a ČHMÚ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Valašské Meziříčí, Rožnov pod Radhoštěm, Praha, Josefův Důl, prosinec 2022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04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5689C1-EA9E-F7F9-BAE0-7CD56308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8" y="0"/>
            <a:ext cx="10399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6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93929C-03F3-2C37-0C67-A9D743FA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9" y="0"/>
            <a:ext cx="10703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64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4C448F-5374-7BA7-37CF-09F6F4C7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00" y="0"/>
            <a:ext cx="107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2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5E9F99-E8AE-501F-7747-84773F0A3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25" y="0"/>
            <a:ext cx="10202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AE7094-665B-AE8D-1EDB-12D2A3AA8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00" y="0"/>
            <a:ext cx="10152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5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5309F4-C698-8B2F-1418-21B128F3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01" y="0"/>
            <a:ext cx="999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04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7E29D2-C546-C146-8BD4-B7FE774F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7" y="0"/>
            <a:ext cx="10894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29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7FECDAE-177F-32F6-B741-F56F7679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08" y="0"/>
            <a:ext cx="1024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9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13F049-D9F7-07B6-C3BC-8F88B8F7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133350"/>
            <a:ext cx="114395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E8A11B-F532-CAB5-02AC-69A219B5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91" y="92279"/>
            <a:ext cx="10703717" cy="66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069ED-28CC-DB2B-C054-39BFD24B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61" y="0"/>
            <a:ext cx="1047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05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05812A-B23F-6150-3105-DBA516B6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7" y="0"/>
            <a:ext cx="10811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DA61F2-BDFE-B968-22DA-52A418934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0" y="0"/>
            <a:ext cx="1109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2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6A7ADE-C1F2-44AB-0790-8894CD3D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20" y="0"/>
            <a:ext cx="1076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2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B907AD-8BE5-FCCF-C803-11579EFD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52400"/>
            <a:ext cx="105537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0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646174-4465-E695-86A0-523D29FFF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7" y="134224"/>
            <a:ext cx="11398981" cy="67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F0A7BE9-38A6-B391-6989-42593A7B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" y="528505"/>
            <a:ext cx="12151315" cy="58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46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515BC9-51EE-06E4-326E-468889F8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34" y="0"/>
            <a:ext cx="985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5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2236ABC-8FFC-1773-F541-83797AB6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A9BBBB1-DD55-F99A-7A5B-FAADD4B8137E}"/>
              </a:ext>
            </a:extLst>
          </p:cNvPr>
          <p:cNvSpPr txBox="1"/>
          <p:nvPr/>
        </p:nvSpPr>
        <p:spPr>
          <a:xfrm>
            <a:off x="209726" y="268447"/>
            <a:ext cx="1174458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Děkuji za pozornost.</a:t>
            </a:r>
            <a:endParaRPr lang="cs-CZ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ARNOŠT KULT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Místo trvalého pobytu: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Dolní </a:t>
            </a:r>
            <a:r>
              <a:rPr lang="cs-CZ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Maxov</a:t>
            </a:r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656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468 44 Josefův Důl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Tel.:   483 312 141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Mob.: 725 365 204 (špatný signál)</a:t>
            </a:r>
          </a:p>
          <a:p>
            <a:pPr algn="ctr"/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cs-CZ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arnost.kult@vuv.cz</a:t>
            </a: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arnost.kult@seznam.cz</a:t>
            </a: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https://www.facebook.com/arnost.kult.9</a:t>
            </a: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https://www.youtube.com/channel/UCmhROjlPm-NtlEZfmZBuceg/videos</a:t>
            </a:r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4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74242E-0A1D-2F52-1131-0CD3C1A4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54"/>
            <a:ext cx="12192000" cy="65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6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C1555E-D4B9-F97C-E6AB-6B3945EB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4" y="838899"/>
            <a:ext cx="12187692" cy="51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0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C674FDD-6944-9EE5-F57C-5B5B8C603430}"/>
              </a:ext>
            </a:extLst>
          </p:cNvPr>
          <p:cNvSpPr txBox="1"/>
          <p:nvPr/>
        </p:nvSpPr>
        <p:spPr>
          <a:xfrm>
            <a:off x="118842" y="7277"/>
            <a:ext cx="1195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Schéma výustí – již uvedl Ing. Pernický ve </a:t>
            </a:r>
            <a:r>
              <a:rPr lang="cs-CZ" sz="2400" b="1"/>
              <a:t>svém referátu</a:t>
            </a:r>
            <a:endParaRPr 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163FAE-B276-7521-329B-5FE850AC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1" y="461665"/>
            <a:ext cx="11874521" cy="63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7BBDDC-4CA5-002F-43E4-2C17DF84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93" y="0"/>
            <a:ext cx="1069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3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C9A130-8B9A-CFDE-AB1B-71CD124D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5" y="0"/>
            <a:ext cx="10339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27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197</Words>
  <Application>Microsoft Office PowerPoint</Application>
  <PresentationFormat>Širokoúhlá obrazovka</PresentationFormat>
  <Paragraphs>45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uzivatel</cp:lastModifiedBy>
  <cp:revision>25</cp:revision>
  <dcterms:created xsi:type="dcterms:W3CDTF">2022-11-03T11:04:18Z</dcterms:created>
  <dcterms:modified xsi:type="dcterms:W3CDTF">2023-04-26T09:52:51Z</dcterms:modified>
</cp:coreProperties>
</file>